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70" r:id="rId2"/>
    <p:sldId id="272" r:id="rId3"/>
    <p:sldId id="256" r:id="rId4"/>
    <p:sldId id="265" r:id="rId5"/>
    <p:sldId id="257" r:id="rId6"/>
    <p:sldId id="258" r:id="rId7"/>
    <p:sldId id="260" r:id="rId8"/>
    <p:sldId id="261" r:id="rId9"/>
    <p:sldId id="262" r:id="rId10"/>
    <p:sldId id="263" r:id="rId11"/>
    <p:sldId id="264" r:id="rId12"/>
    <p:sldId id="269" r:id="rId13"/>
    <p:sldId id="271" r:id="rId14"/>
    <p:sldId id="259" r:id="rId15"/>
    <p:sldId id="267" r:id="rId16"/>
    <p:sldId id="268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9FD2"/>
    <a:srgbClr val="BB9FD1"/>
    <a:srgbClr val="FFE0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98"/>
    <p:restoredTop sz="90050"/>
  </p:normalViewPr>
  <p:slideViewPr>
    <p:cSldViewPr snapToGrid="0">
      <p:cViewPr>
        <p:scale>
          <a:sx n="118" d="100"/>
          <a:sy n="118" d="100"/>
        </p:scale>
        <p:origin x="1256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irui Li" userId="d78444fe63c9a53d" providerId="LiveId" clId="{8C17BD0C-AE24-7145-AE87-6DFEBB1220ED}"/>
    <pc:docChg chg="undo custSel addSld delSld modSld sldOrd">
      <pc:chgData name="Zirui Li" userId="d78444fe63c9a53d" providerId="LiveId" clId="{8C17BD0C-AE24-7145-AE87-6DFEBB1220ED}" dt="2024-08-12T05:55:34.688" v="1252" actId="1076"/>
      <pc:docMkLst>
        <pc:docMk/>
      </pc:docMkLst>
      <pc:sldChg chg="addSp delSp modSp mod delAnim">
        <pc:chgData name="Zirui Li" userId="d78444fe63c9a53d" providerId="LiveId" clId="{8C17BD0C-AE24-7145-AE87-6DFEBB1220ED}" dt="2024-08-12T04:45:57.070" v="592" actId="14100"/>
        <pc:sldMkLst>
          <pc:docMk/>
          <pc:sldMk cId="3703644842" sldId="256"/>
        </pc:sldMkLst>
      </pc:sldChg>
      <pc:sldChg chg="addSp delSp modSp mod delAnim">
        <pc:chgData name="Zirui Li" userId="d78444fe63c9a53d" providerId="LiveId" clId="{8C17BD0C-AE24-7145-AE87-6DFEBB1220ED}" dt="2024-08-12T05:32:39.855" v="743" actId="20577"/>
        <pc:sldMkLst>
          <pc:docMk/>
          <pc:sldMk cId="3493222110" sldId="257"/>
        </pc:sldMkLst>
      </pc:sldChg>
      <pc:sldChg chg="addSp delSp modSp add mod delAnim modNotesTx">
        <pc:chgData name="Zirui Li" userId="d78444fe63c9a53d" providerId="LiveId" clId="{8C17BD0C-AE24-7145-AE87-6DFEBB1220ED}" dt="2024-08-12T04:15:25.191" v="185" actId="165"/>
        <pc:sldMkLst>
          <pc:docMk/>
          <pc:sldMk cId="915956365" sldId="258"/>
        </pc:sldMkLst>
      </pc:sldChg>
      <pc:sldChg chg="add">
        <pc:chgData name="Zirui Li" userId="d78444fe63c9a53d" providerId="LiveId" clId="{8C17BD0C-AE24-7145-AE87-6DFEBB1220ED}" dt="2024-08-12T04:00:38.014" v="14"/>
        <pc:sldMkLst>
          <pc:docMk/>
          <pc:sldMk cId="1332032094" sldId="259"/>
        </pc:sldMkLst>
      </pc:sldChg>
      <pc:sldChg chg="addSp delSp modSp add mod modNotesTx">
        <pc:chgData name="Zirui Li" userId="d78444fe63c9a53d" providerId="LiveId" clId="{8C17BD0C-AE24-7145-AE87-6DFEBB1220ED}" dt="2024-08-12T04:17:46.756" v="206" actId="164"/>
        <pc:sldMkLst>
          <pc:docMk/>
          <pc:sldMk cId="1711014914" sldId="260"/>
        </pc:sldMkLst>
      </pc:sldChg>
      <pc:sldChg chg="addSp delSp modSp add mod modNotesTx">
        <pc:chgData name="Zirui Li" userId="d78444fe63c9a53d" providerId="LiveId" clId="{8C17BD0C-AE24-7145-AE87-6DFEBB1220ED}" dt="2024-08-12T04:18:43.008" v="217" actId="164"/>
        <pc:sldMkLst>
          <pc:docMk/>
          <pc:sldMk cId="4004180845" sldId="261"/>
        </pc:sldMkLst>
      </pc:sldChg>
      <pc:sldChg chg="addSp delSp modSp add mod">
        <pc:chgData name="Zirui Li" userId="d78444fe63c9a53d" providerId="LiveId" clId="{8C17BD0C-AE24-7145-AE87-6DFEBB1220ED}" dt="2024-08-12T04:24:00.297" v="268"/>
        <pc:sldMkLst>
          <pc:docMk/>
          <pc:sldMk cId="3252217769" sldId="262"/>
        </pc:sldMkLst>
      </pc:sldChg>
      <pc:sldChg chg="addSp delSp modSp add mod ord delAnim">
        <pc:chgData name="Zirui Li" userId="d78444fe63c9a53d" providerId="LiveId" clId="{8C17BD0C-AE24-7145-AE87-6DFEBB1220ED}" dt="2024-08-12T04:49:51.053" v="657" actId="20578"/>
        <pc:sldMkLst>
          <pc:docMk/>
          <pc:sldMk cId="1957311288" sldId="263"/>
        </pc:sldMkLst>
      </pc:sldChg>
      <pc:sldChg chg="add">
        <pc:chgData name="Zirui Li" userId="d78444fe63c9a53d" providerId="LiveId" clId="{8C17BD0C-AE24-7145-AE87-6DFEBB1220ED}" dt="2024-08-12T04:24:11.756" v="269"/>
        <pc:sldMkLst>
          <pc:docMk/>
          <pc:sldMk cId="2553348342" sldId="264"/>
        </pc:sldMkLst>
      </pc:sldChg>
      <pc:sldChg chg="addSp delSp modSp add mod">
        <pc:chgData name="Zirui Li" userId="d78444fe63c9a53d" providerId="LiveId" clId="{8C17BD0C-AE24-7145-AE87-6DFEBB1220ED}" dt="2024-08-12T05:55:34.688" v="1252" actId="1076"/>
        <pc:sldMkLst>
          <pc:docMk/>
          <pc:sldMk cId="1344921429" sldId="265"/>
        </pc:sldMkLst>
      </pc:sldChg>
      <pc:sldChg chg="addSp delSp modSp add mod">
        <pc:chgData name="Zirui Li" userId="d78444fe63c9a53d" providerId="LiveId" clId="{8C17BD0C-AE24-7145-AE87-6DFEBB1220ED}" dt="2024-08-12T05:55:03.491" v="1250" actId="1076"/>
        <pc:sldMkLst>
          <pc:docMk/>
          <pc:sldMk cId="1337404101" sldId="266"/>
        </pc:sldMkLst>
      </pc:sldChg>
      <pc:sldChg chg="add del">
        <pc:chgData name="Zirui Li" userId="d78444fe63c9a53d" providerId="LiveId" clId="{8C17BD0C-AE24-7145-AE87-6DFEBB1220ED}" dt="2024-08-12T05:54:28.441" v="1230"/>
        <pc:sldMkLst>
          <pc:docMk/>
          <pc:sldMk cId="564394237" sldId="267"/>
        </pc:sldMkLst>
      </pc:sldChg>
    </pc:docChg>
  </pc:docChgLst>
  <pc:docChgLst>
    <pc:chgData name="Zirui Li" userId="d78444fe63c9a53d" providerId="LiveId" clId="{DD09AB8E-C5F5-734B-96D2-6891FB7AFC91}"/>
    <pc:docChg chg="modSld">
      <pc:chgData name="Zirui Li" userId="d78444fe63c9a53d" providerId="LiveId" clId="{DD09AB8E-C5F5-734B-96D2-6891FB7AFC91}" dt="2024-12-30T14:51:35.051" v="15" actId="14100"/>
      <pc:docMkLst>
        <pc:docMk/>
      </pc:docMkLst>
      <pc:sldChg chg="modSp mod">
        <pc:chgData name="Zirui Li" userId="d78444fe63c9a53d" providerId="LiveId" clId="{DD09AB8E-C5F5-734B-96D2-6891FB7AFC91}" dt="2024-12-30T14:51:35.051" v="15" actId="14100"/>
        <pc:sldMkLst>
          <pc:docMk/>
          <pc:sldMk cId="1608198984" sldId="270"/>
        </pc:sldMkLst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5" creationId="{07E05C00-F2F4-6592-3AB6-0C21F7EE9AE8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4" creationId="{1D07D746-4BA6-871C-75A5-47C45473E22F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5" creationId="{3610E949-6F58-5571-9513-7665462C3FEF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6" creationId="{4104C5B5-155E-CA62-D08B-DDD13AB35933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7" creationId="{55E9582D-D5C2-5799-1AFF-BDC61C6B28B3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8" creationId="{0E03E7A2-6DA1-0283-D60A-03092E157A9B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9" creationId="{CFEB3E98-1B82-B5F8-6D46-C7C995CAB40E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20" creationId="{152D4EE3-3A24-3C78-A30C-F76F960F1038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21" creationId="{DFB2CA38-FC0D-D2A9-B72E-A26BFE8A323C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22" creationId="{A397FC8A-C7D1-A763-4199-4F81CC39A10A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23" creationId="{D74E6CEB-FFBC-2F16-48F1-0AF877C203B8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24" creationId="{0EA9C1FD-046F-A92A-A091-83594B61E7E3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25" creationId="{D8BF0423-002B-68BC-1F6A-31A1613E8663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27" creationId="{AB1029E2-2229-0FCC-B836-A50EECCA7774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38" creationId="{2A858B5A-8E24-C30D-C597-D6B70EE6FCC3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39" creationId="{B1B78E1E-B696-A60A-FD2F-FCB9055762D6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40" creationId="{C0C518F7-3E51-A8D1-A446-BAE4573F5DC7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41" creationId="{0A4FE06E-96C0-A722-7B81-C8359BB10059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42" creationId="{115309F3-2E4D-C73F-A046-26D845FD9376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46" creationId="{E11B9152-3324-E570-5B3F-FB2F10A6B1BD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47" creationId="{7D4F22A1-19FF-6DC8-648E-D9A172B88B37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48" creationId="{3D797D3B-79CC-EC10-7DDE-B929BE60A54C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49" creationId="{1CB3B00A-6B98-64A4-7910-9E47A6E1EB19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50" creationId="{9EB38F0B-0D73-2B91-31BB-4C7FAAA1DD8F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51" creationId="{0A2697A4-444F-1484-9DD5-9513CF892884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52" creationId="{0FB9B8D9-D9F1-D823-1223-19BB95E91188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57" creationId="{C6F3AC89-027B-3E55-E5A8-445377A51C3E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62" creationId="{D4D73EF8-1ACA-A97A-05A1-8B70760B0A36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68" creationId="{D495B882-2AEE-50F6-7C2C-1681D305BDE4}"/>
          </ac:spMkLst>
        </pc:spChg>
        <pc:spChg chg="mod">
          <ac:chgData name="Zirui Li" userId="d78444fe63c9a53d" providerId="LiveId" clId="{DD09AB8E-C5F5-734B-96D2-6891FB7AFC91}" dt="2024-12-30T14:50:53.402" v="7" actId="14100"/>
          <ac:spMkLst>
            <pc:docMk/>
            <pc:sldMk cId="1608198984" sldId="270"/>
            <ac:spMk id="69" creationId="{BF2902E9-BD4D-4995-B14C-AA427E1B4A2E}"/>
          </ac:spMkLst>
        </pc:spChg>
        <pc:spChg chg="mod">
          <ac:chgData name="Zirui Li" userId="d78444fe63c9a53d" providerId="LiveId" clId="{DD09AB8E-C5F5-734B-96D2-6891FB7AFC91}" dt="2024-12-30T14:50:55.370" v="8" actId="14100"/>
          <ac:spMkLst>
            <pc:docMk/>
            <pc:sldMk cId="1608198984" sldId="270"/>
            <ac:spMk id="70" creationId="{FD2A1504-5A4A-1E49-BF29-E746FF505EFB}"/>
          </ac:spMkLst>
        </pc:spChg>
        <pc:spChg chg="mod">
          <ac:chgData name="Zirui Li" userId="d78444fe63c9a53d" providerId="LiveId" clId="{DD09AB8E-C5F5-734B-96D2-6891FB7AFC91}" dt="2024-12-30T14:51:08.460" v="10" actId="14100"/>
          <ac:spMkLst>
            <pc:docMk/>
            <pc:sldMk cId="1608198984" sldId="270"/>
            <ac:spMk id="71" creationId="{7F718893-4B61-9804-8FCE-0472261843B3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91" creationId="{DB03BD65-83B5-DF91-7CDB-8D8E76EB794E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92" creationId="{7C4E93AA-E1F6-B20D-8C0E-1E333CC62A24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93" creationId="{849D32D2-E4DC-E5EF-4F15-72C732D20757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94" creationId="{D4297162-136B-E9A7-8009-54FDD767E4AF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95" creationId="{7D5D83B2-4D13-4247-95FD-B03B4EB44254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96" creationId="{98E78CF6-D593-7B60-BAC6-A7C0A5256B27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97" creationId="{7C4135EE-27E7-86A7-3EA3-87C89349DA7C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98" creationId="{3DB8381F-7983-45F9-CB91-00786C447F2C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01" creationId="{8E300C84-609F-F601-39F8-6955DAF0D76E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03" creationId="{397963EF-763E-1A86-87C6-4B161F033B5F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04" creationId="{11886ABC-315E-CB8B-4FAB-981B65B5CCC4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05" creationId="{D67681B4-B66B-7AEA-0960-D0A4456416B5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06" creationId="{93AB9ACC-600A-F01C-56E6-2A52AC1D282C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29" creationId="{866DB239-BE82-371B-A0BB-5B6622849A9B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30" creationId="{304D389D-E476-FD9C-9B26-0E84EB5E3D99}"/>
          </ac:spMkLst>
        </pc:spChg>
        <pc:spChg chg="mod">
          <ac:chgData name="Zirui Li" userId="d78444fe63c9a53d" providerId="LiveId" clId="{DD09AB8E-C5F5-734B-96D2-6891FB7AFC91}" dt="2024-12-30T14:51:35.051" v="15" actId="14100"/>
          <ac:spMkLst>
            <pc:docMk/>
            <pc:sldMk cId="1608198984" sldId="270"/>
            <ac:spMk id="131" creationId="{A012B1E8-FD17-506F-3708-DEEBAD6890A3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32" creationId="{BECAF3D1-61A3-5512-06B1-A69DD98215FA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35" creationId="{8F72C2A4-F973-5953-C0F4-F4B4B25394E8}"/>
          </ac:spMkLst>
        </pc:spChg>
        <pc:spChg chg="mod">
          <ac:chgData name="Zirui Li" userId="d78444fe63c9a53d" providerId="LiveId" clId="{DD09AB8E-C5F5-734B-96D2-6891FB7AFC91}" dt="2024-12-30T14:51:17.425" v="12" actId="14100"/>
          <ac:spMkLst>
            <pc:docMk/>
            <pc:sldMk cId="1608198984" sldId="270"/>
            <ac:spMk id="139" creationId="{E04FDBC9-FEA6-500E-E8CC-7DA7C28A380E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40" creationId="{F3B74813-B643-C583-68C9-F6A82CD20DD6}"/>
          </ac:spMkLst>
        </pc:spChg>
        <pc:spChg chg="mod">
          <ac:chgData name="Zirui Li" userId="d78444fe63c9a53d" providerId="LiveId" clId="{DD09AB8E-C5F5-734B-96D2-6891FB7AFC91}" dt="2024-12-30T14:51:21.910" v="13" actId="14100"/>
          <ac:spMkLst>
            <pc:docMk/>
            <pc:sldMk cId="1608198984" sldId="270"/>
            <ac:spMk id="154" creationId="{563AA24C-632F-BDDE-80BF-1D6EFA989A21}"/>
          </ac:spMkLst>
        </pc:spChg>
        <pc:spChg chg="mod">
          <ac:chgData name="Zirui Li" userId="d78444fe63c9a53d" providerId="LiveId" clId="{DD09AB8E-C5F5-734B-96D2-6891FB7AFC91}" dt="2024-12-30T14:51:27.908" v="14" actId="14100"/>
          <ac:spMkLst>
            <pc:docMk/>
            <pc:sldMk cId="1608198984" sldId="270"/>
            <ac:spMk id="156" creationId="{B8A9692D-EA16-CAC6-87C6-345E07E96673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57" creationId="{E31AABDE-7E6F-20FD-C324-7CE113057381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64" creationId="{2F5A585D-41EC-6E94-DBCB-641FF843C364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67" creationId="{3977ACC7-9664-6688-82A2-FF90F56A6A22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68" creationId="{F255819F-AE83-4BD4-55E1-08AB728BC8A4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69" creationId="{1B169039-1393-05D5-3D57-86B62F2EA1CF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73" creationId="{7E6AF0F0-4A8A-5795-3327-08BF0A3CEF1D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74" creationId="{844053BE-EC13-2122-31F5-C309527766FC}"/>
          </ac:spMkLst>
        </pc:spChg>
        <pc:spChg chg="mod">
          <ac:chgData name="Zirui Li" userId="d78444fe63c9a53d" providerId="LiveId" clId="{DD09AB8E-C5F5-734B-96D2-6891FB7AFC91}" dt="2024-12-30T14:50:29.495" v="4" actId="2711"/>
          <ac:spMkLst>
            <pc:docMk/>
            <pc:sldMk cId="1608198984" sldId="270"/>
            <ac:spMk id="175" creationId="{D209705C-035A-216C-3CCA-4943E5CB8BBD}"/>
          </ac:spMkLst>
        </pc:spChg>
        <pc:cxnChg chg="mod">
          <ac:chgData name="Zirui Li" userId="d78444fe63c9a53d" providerId="LiveId" clId="{DD09AB8E-C5F5-734B-96D2-6891FB7AFC91}" dt="2024-12-30T14:51:21.910" v="13" actId="14100"/>
          <ac:cxnSpMkLst>
            <pc:docMk/>
            <pc:sldMk cId="1608198984" sldId="270"/>
            <ac:cxnSpMk id="163" creationId="{69C5C22D-4308-EBF9-EB2F-B13690A681B4}"/>
          </ac:cxnSpMkLst>
        </pc:cxnChg>
      </pc:sldChg>
    </pc:docChg>
  </pc:docChgLst>
  <pc:docChgLst>
    <pc:chgData name="Zirui Li" userId="d78444fe63c9a53d" providerId="LiveId" clId="{9C2B10D1-9CD2-D643-AF56-86A76AAAF4C0}"/>
    <pc:docChg chg="undo custSel delSld modSld">
      <pc:chgData name="Zirui Li" userId="d78444fe63c9a53d" providerId="LiveId" clId="{9C2B10D1-9CD2-D643-AF56-86A76AAAF4C0}" dt="2024-12-19T07:12:16.204" v="805" actId="1076"/>
      <pc:docMkLst>
        <pc:docMk/>
      </pc:docMkLst>
      <pc:sldChg chg="del">
        <pc:chgData name="Zirui Li" userId="d78444fe63c9a53d" providerId="LiveId" clId="{9C2B10D1-9CD2-D643-AF56-86A76AAAF4C0}" dt="2024-12-19T05:20:08.792" v="0" actId="2696"/>
        <pc:sldMkLst>
          <pc:docMk/>
          <pc:sldMk cId="1337404101" sldId="266"/>
        </pc:sldMkLst>
      </pc:sldChg>
      <pc:sldChg chg="addSp delSp modSp mod">
        <pc:chgData name="Zirui Li" userId="d78444fe63c9a53d" providerId="LiveId" clId="{9C2B10D1-9CD2-D643-AF56-86A76AAAF4C0}" dt="2024-12-19T05:50:03.466" v="358" actId="478"/>
        <pc:sldMkLst>
          <pc:docMk/>
          <pc:sldMk cId="2678345811" sldId="268"/>
        </pc:sldMkLst>
        <pc:spChg chg="add mod">
          <ac:chgData name="Zirui Li" userId="d78444fe63c9a53d" providerId="LiveId" clId="{9C2B10D1-9CD2-D643-AF56-86A76AAAF4C0}" dt="2024-12-19T05:37:42.327" v="288" actId="1076"/>
          <ac:spMkLst>
            <pc:docMk/>
            <pc:sldMk cId="2678345811" sldId="268"/>
            <ac:spMk id="9" creationId="{883AB2D5-6CBC-D6E3-EE96-33A5301CF326}"/>
          </ac:spMkLst>
        </pc:spChg>
        <pc:spChg chg="add mod">
          <ac:chgData name="Zirui Li" userId="d78444fe63c9a53d" providerId="LiveId" clId="{9C2B10D1-9CD2-D643-AF56-86A76AAAF4C0}" dt="2024-12-19T05:38:39.962" v="312" actId="692"/>
          <ac:spMkLst>
            <pc:docMk/>
            <pc:sldMk cId="2678345811" sldId="268"/>
            <ac:spMk id="13" creationId="{71D328D1-241E-E4D9-6CAF-AEDC89EEDC46}"/>
          </ac:spMkLst>
        </pc:spChg>
        <pc:spChg chg="add mod">
          <ac:chgData name="Zirui Li" userId="d78444fe63c9a53d" providerId="LiveId" clId="{9C2B10D1-9CD2-D643-AF56-86A76AAAF4C0}" dt="2024-12-19T05:37:51.734" v="290" actId="1076"/>
          <ac:spMkLst>
            <pc:docMk/>
            <pc:sldMk cId="2678345811" sldId="268"/>
            <ac:spMk id="16" creationId="{4188D541-C98F-8BE0-2D3F-81E59A2748D9}"/>
          </ac:spMkLst>
        </pc:spChg>
        <pc:spChg chg="add mod">
          <ac:chgData name="Zirui Li" userId="d78444fe63c9a53d" providerId="LiveId" clId="{9C2B10D1-9CD2-D643-AF56-86A76AAAF4C0}" dt="2024-12-19T05:37:56.538" v="292" actId="1076"/>
          <ac:spMkLst>
            <pc:docMk/>
            <pc:sldMk cId="2678345811" sldId="268"/>
            <ac:spMk id="17" creationId="{51E06905-6224-5849-4239-6E11892B488D}"/>
          </ac:spMkLst>
        </pc:spChg>
        <pc:spChg chg="add mod">
          <ac:chgData name="Zirui Li" userId="d78444fe63c9a53d" providerId="LiveId" clId="{9C2B10D1-9CD2-D643-AF56-86A76AAAF4C0}" dt="2024-12-19T05:38:00.066" v="294" actId="1076"/>
          <ac:spMkLst>
            <pc:docMk/>
            <pc:sldMk cId="2678345811" sldId="268"/>
            <ac:spMk id="18" creationId="{26344096-99DE-0CEC-2BF3-09129EC9CBE2}"/>
          </ac:spMkLst>
        </pc:spChg>
        <pc:spChg chg="add mod">
          <ac:chgData name="Zirui Li" userId="d78444fe63c9a53d" providerId="LiveId" clId="{9C2B10D1-9CD2-D643-AF56-86A76AAAF4C0}" dt="2024-12-19T05:38:00.066" v="294" actId="1076"/>
          <ac:spMkLst>
            <pc:docMk/>
            <pc:sldMk cId="2678345811" sldId="268"/>
            <ac:spMk id="19" creationId="{DC39A327-D502-56DD-5ED2-E27E5D9EDF85}"/>
          </ac:spMkLst>
        </pc:spChg>
        <pc:spChg chg="add mod">
          <ac:chgData name="Zirui Li" userId="d78444fe63c9a53d" providerId="LiveId" clId="{9C2B10D1-9CD2-D643-AF56-86A76AAAF4C0}" dt="2024-12-19T05:38:00.066" v="294" actId="1076"/>
          <ac:spMkLst>
            <pc:docMk/>
            <pc:sldMk cId="2678345811" sldId="268"/>
            <ac:spMk id="20" creationId="{1689A449-3BAA-C609-4553-864F657D7E1D}"/>
          </ac:spMkLst>
        </pc:spChg>
        <pc:spChg chg="add mod">
          <ac:chgData name="Zirui Li" userId="d78444fe63c9a53d" providerId="LiveId" clId="{9C2B10D1-9CD2-D643-AF56-86A76AAAF4C0}" dt="2024-12-19T05:38:02.085" v="296" actId="1076"/>
          <ac:spMkLst>
            <pc:docMk/>
            <pc:sldMk cId="2678345811" sldId="268"/>
            <ac:spMk id="21" creationId="{DAD83854-53BA-2D17-E810-A287B6ABB993}"/>
          </ac:spMkLst>
        </pc:spChg>
        <pc:spChg chg="add mod">
          <ac:chgData name="Zirui Li" userId="d78444fe63c9a53d" providerId="LiveId" clId="{9C2B10D1-9CD2-D643-AF56-86A76AAAF4C0}" dt="2024-12-19T05:38:02.085" v="296" actId="1076"/>
          <ac:spMkLst>
            <pc:docMk/>
            <pc:sldMk cId="2678345811" sldId="268"/>
            <ac:spMk id="22" creationId="{166A998D-952A-8E3C-CB22-771C15BED501}"/>
          </ac:spMkLst>
        </pc:spChg>
        <pc:spChg chg="add mod">
          <ac:chgData name="Zirui Li" userId="d78444fe63c9a53d" providerId="LiveId" clId="{9C2B10D1-9CD2-D643-AF56-86A76AAAF4C0}" dt="2024-12-19T05:38:02.085" v="296" actId="1076"/>
          <ac:spMkLst>
            <pc:docMk/>
            <pc:sldMk cId="2678345811" sldId="268"/>
            <ac:spMk id="23" creationId="{53D0FE1C-C8E2-9C52-F3A9-BDAB9BBA13E7}"/>
          </ac:spMkLst>
        </pc:spChg>
        <pc:spChg chg="add mod">
          <ac:chgData name="Zirui Li" userId="d78444fe63c9a53d" providerId="LiveId" clId="{9C2B10D1-9CD2-D643-AF56-86A76AAAF4C0}" dt="2024-12-19T05:38:04.461" v="298" actId="1076"/>
          <ac:spMkLst>
            <pc:docMk/>
            <pc:sldMk cId="2678345811" sldId="268"/>
            <ac:spMk id="24" creationId="{C23B9211-A580-1CBF-950D-9D8625F4A5DE}"/>
          </ac:spMkLst>
        </pc:spChg>
        <pc:spChg chg="add mod">
          <ac:chgData name="Zirui Li" userId="d78444fe63c9a53d" providerId="LiveId" clId="{9C2B10D1-9CD2-D643-AF56-86A76AAAF4C0}" dt="2024-12-19T05:38:04.461" v="298" actId="1076"/>
          <ac:spMkLst>
            <pc:docMk/>
            <pc:sldMk cId="2678345811" sldId="268"/>
            <ac:spMk id="25" creationId="{8DAAC547-44AC-48D6-FB27-5BE631683ABF}"/>
          </ac:spMkLst>
        </pc:spChg>
        <pc:spChg chg="add mod">
          <ac:chgData name="Zirui Li" userId="d78444fe63c9a53d" providerId="LiveId" clId="{9C2B10D1-9CD2-D643-AF56-86A76AAAF4C0}" dt="2024-12-19T05:38:04.461" v="298" actId="1076"/>
          <ac:spMkLst>
            <pc:docMk/>
            <pc:sldMk cId="2678345811" sldId="268"/>
            <ac:spMk id="26" creationId="{447279B7-C0BF-0B43-E890-A415A5BC44E9}"/>
          </ac:spMkLst>
        </pc:spChg>
        <pc:spChg chg="add mod">
          <ac:chgData name="Zirui Li" userId="d78444fe63c9a53d" providerId="LiveId" clId="{9C2B10D1-9CD2-D643-AF56-86A76AAAF4C0}" dt="2024-12-19T05:38:06.984" v="300" actId="1076"/>
          <ac:spMkLst>
            <pc:docMk/>
            <pc:sldMk cId="2678345811" sldId="268"/>
            <ac:spMk id="27" creationId="{6D0382BB-A88C-AF55-C2A2-0D4D316AB7C9}"/>
          </ac:spMkLst>
        </pc:spChg>
        <pc:spChg chg="add mod">
          <ac:chgData name="Zirui Li" userId="d78444fe63c9a53d" providerId="LiveId" clId="{9C2B10D1-9CD2-D643-AF56-86A76AAAF4C0}" dt="2024-12-19T05:38:06.984" v="300" actId="1076"/>
          <ac:spMkLst>
            <pc:docMk/>
            <pc:sldMk cId="2678345811" sldId="268"/>
            <ac:spMk id="28" creationId="{6476EE93-261F-C350-70E5-BACA5BEDBCBB}"/>
          </ac:spMkLst>
        </pc:spChg>
        <pc:spChg chg="add mod">
          <ac:chgData name="Zirui Li" userId="d78444fe63c9a53d" providerId="LiveId" clId="{9C2B10D1-9CD2-D643-AF56-86A76AAAF4C0}" dt="2024-12-19T05:38:06.984" v="300" actId="1076"/>
          <ac:spMkLst>
            <pc:docMk/>
            <pc:sldMk cId="2678345811" sldId="268"/>
            <ac:spMk id="29" creationId="{62A3C859-77E2-AAF1-7902-0C1501C8817B}"/>
          </ac:spMkLst>
        </pc:spChg>
        <pc:spChg chg="add mod">
          <ac:chgData name="Zirui Li" userId="d78444fe63c9a53d" providerId="LiveId" clId="{9C2B10D1-9CD2-D643-AF56-86A76AAAF4C0}" dt="2024-12-19T05:38:09.760" v="302" actId="1076"/>
          <ac:spMkLst>
            <pc:docMk/>
            <pc:sldMk cId="2678345811" sldId="268"/>
            <ac:spMk id="30" creationId="{4F45275B-FC92-6F87-B78F-2784B8959844}"/>
          </ac:spMkLst>
        </pc:spChg>
        <pc:spChg chg="add mod">
          <ac:chgData name="Zirui Li" userId="d78444fe63c9a53d" providerId="LiveId" clId="{9C2B10D1-9CD2-D643-AF56-86A76AAAF4C0}" dt="2024-12-19T05:38:09.760" v="302" actId="1076"/>
          <ac:spMkLst>
            <pc:docMk/>
            <pc:sldMk cId="2678345811" sldId="268"/>
            <ac:spMk id="31" creationId="{1F8A2C51-0281-1176-58FD-C05EF88EC68B}"/>
          </ac:spMkLst>
        </pc:spChg>
        <pc:spChg chg="add mod">
          <ac:chgData name="Zirui Li" userId="d78444fe63c9a53d" providerId="LiveId" clId="{9C2B10D1-9CD2-D643-AF56-86A76AAAF4C0}" dt="2024-12-19T05:38:09.760" v="302" actId="1076"/>
          <ac:spMkLst>
            <pc:docMk/>
            <pc:sldMk cId="2678345811" sldId="268"/>
            <ac:spMk id="32" creationId="{EE763D61-503D-4E38-70B7-F34E837726B2}"/>
          </ac:spMkLst>
        </pc:spChg>
        <pc:spChg chg="add mod">
          <ac:chgData name="Zirui Li" userId="d78444fe63c9a53d" providerId="LiveId" clId="{9C2B10D1-9CD2-D643-AF56-86A76AAAF4C0}" dt="2024-12-19T05:38:39.962" v="312" actId="692"/>
          <ac:spMkLst>
            <pc:docMk/>
            <pc:sldMk cId="2678345811" sldId="268"/>
            <ac:spMk id="33" creationId="{7CECD3D6-F099-38AE-B2D9-030B0360399F}"/>
          </ac:spMkLst>
        </pc:spChg>
        <pc:spChg chg="add mod">
          <ac:chgData name="Zirui Li" userId="d78444fe63c9a53d" providerId="LiveId" clId="{9C2B10D1-9CD2-D643-AF56-86A76AAAF4C0}" dt="2024-12-19T05:42:11.471" v="338" actId="14100"/>
          <ac:spMkLst>
            <pc:docMk/>
            <pc:sldMk cId="2678345811" sldId="268"/>
            <ac:spMk id="34" creationId="{6962F29F-6213-B517-71BE-38AA54151D9E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35" creationId="{B055D8CB-3722-C37D-1472-1CF12B73E550}"/>
          </ac:spMkLst>
        </pc:spChg>
        <pc:spChg chg="add mod">
          <ac:chgData name="Zirui Li" userId="d78444fe63c9a53d" providerId="LiveId" clId="{9C2B10D1-9CD2-D643-AF56-86A76AAAF4C0}" dt="2024-12-19T05:39:07.619" v="317" actId="692"/>
          <ac:spMkLst>
            <pc:docMk/>
            <pc:sldMk cId="2678345811" sldId="268"/>
            <ac:spMk id="36" creationId="{A2031C8F-61DE-B1D6-ADA7-E38FBAEBC6E3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37" creationId="{E74AD046-F635-6440-25BC-579A71F41FEF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38" creationId="{01D1FA37-D9F4-2B86-2FDD-A20D814D57B3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39" creationId="{8CF2DD65-5145-99A5-5B17-5754E1689772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40" creationId="{3DBA927A-ADE9-22BC-4B41-35622FA89F83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41" creationId="{69037E4B-EE09-67A8-374E-D651CF8BCD19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42" creationId="{C7874126-2912-01AE-E7D1-CAC926B85645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43" creationId="{3B7A36D3-E5F1-2E67-202A-AB56B7B5B0C7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44" creationId="{00ED1135-0210-E3BE-9B44-893BE2B013D8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45" creationId="{2F150FA0-18F8-BB93-B064-49B31995D75D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46" creationId="{30C9B08A-AB27-FAC4-D557-BBEBC2FE5ABA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47" creationId="{55BCC051-E572-909F-CCD9-79D68D0F7063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48" creationId="{9C44C2BB-FC88-76D1-A26D-A1642627AD3C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49" creationId="{8704FC9A-F7BE-B163-5843-F85848FDABDB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50" creationId="{841695D8-53C3-6A65-DD8C-7BA6F58A0F65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51" creationId="{B3F887F1-0686-5736-9F4F-99C4774A05F0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52" creationId="{511FAF01-1565-B38C-AA24-1ABAD6BB2B38}"/>
          </ac:spMkLst>
        </pc:spChg>
        <pc:spChg chg="add mod">
          <ac:chgData name="Zirui Li" userId="d78444fe63c9a53d" providerId="LiveId" clId="{9C2B10D1-9CD2-D643-AF56-86A76AAAF4C0}" dt="2024-12-19T05:38:56.175" v="316" actId="207"/>
          <ac:spMkLst>
            <pc:docMk/>
            <pc:sldMk cId="2678345811" sldId="268"/>
            <ac:spMk id="53" creationId="{D2BA9E29-C738-13EA-D226-4B4F583A7C7C}"/>
          </ac:spMkLst>
        </pc:spChg>
        <pc:spChg chg="add mod">
          <ac:chgData name="Zirui Li" userId="d78444fe63c9a53d" providerId="LiveId" clId="{9C2B10D1-9CD2-D643-AF56-86A76AAAF4C0}" dt="2024-12-19T05:39:07.619" v="317" actId="692"/>
          <ac:spMkLst>
            <pc:docMk/>
            <pc:sldMk cId="2678345811" sldId="268"/>
            <ac:spMk id="54" creationId="{5B4CA1D9-6E73-B34E-4FCD-CE10BF550F41}"/>
          </ac:spMkLst>
        </pc:spChg>
        <pc:spChg chg="add mod">
          <ac:chgData name="Zirui Li" userId="d78444fe63c9a53d" providerId="LiveId" clId="{9C2B10D1-9CD2-D643-AF56-86A76AAAF4C0}" dt="2024-12-19T05:42:46.382" v="345" actId="14100"/>
          <ac:spMkLst>
            <pc:docMk/>
            <pc:sldMk cId="2678345811" sldId="268"/>
            <ac:spMk id="55" creationId="{E6EAE23F-A087-2F84-2FA6-E03B141E3348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56" creationId="{E399A300-E119-4B2F-4DF5-E58DFF409B82}"/>
          </ac:spMkLst>
        </pc:spChg>
        <pc:spChg chg="add mod">
          <ac:chgData name="Zirui Li" userId="d78444fe63c9a53d" providerId="LiveId" clId="{9C2B10D1-9CD2-D643-AF56-86A76AAAF4C0}" dt="2024-12-19T05:40:09.555" v="323" actId="692"/>
          <ac:spMkLst>
            <pc:docMk/>
            <pc:sldMk cId="2678345811" sldId="268"/>
            <ac:spMk id="57" creationId="{F1E9805C-D661-E513-A893-9DD9398AE47E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58" creationId="{C2769591-D8F4-E888-AFF9-B3E50B53F089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59" creationId="{30F52B9C-586F-EE2F-B9CC-811C9C0D1E22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60" creationId="{19431744-D1BB-CE3F-CFAD-FB0FA5F200C6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61" creationId="{E606C3C5-8338-FC4E-099C-9D17866B3D04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62" creationId="{61ADB50B-3799-A415-D4E3-DF2AC69E864D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63" creationId="{C05BCD27-122F-C7BF-F627-8BB2CB0D101F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64" creationId="{E78B3D5E-08DB-56C6-D85A-B1CC269A2C17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65" creationId="{BE4F9B7E-853D-1DF5-0518-D436B41E3ED6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66" creationId="{2638694E-CD9E-7169-5052-B3AB10AEC61C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67" creationId="{0F4DE89A-4236-C010-6975-43AA38C2122D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68" creationId="{EDBEE90F-8A5E-4C8A-296C-77AC8FCB6AC4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69" creationId="{5B952A7B-A3AC-9F00-38D5-7840F374B1A5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70" creationId="{89775522-E01C-6D01-AB8C-C1AD8A3AEB0D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71" creationId="{0D33F0B7-45BF-1276-0353-C3E0F52D6B1C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72" creationId="{E69A300A-CE7A-E47E-BB5A-729C4E535DAD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73" creationId="{205709A8-70B7-4CC0-032F-C8438BCB125A}"/>
          </ac:spMkLst>
        </pc:spChg>
        <pc:spChg chg="add mod">
          <ac:chgData name="Zirui Li" userId="d78444fe63c9a53d" providerId="LiveId" clId="{9C2B10D1-9CD2-D643-AF56-86A76AAAF4C0}" dt="2024-12-19T05:39:54.588" v="322" actId="207"/>
          <ac:spMkLst>
            <pc:docMk/>
            <pc:sldMk cId="2678345811" sldId="268"/>
            <ac:spMk id="74" creationId="{4C86F10D-4FD5-C18B-7B1F-79C15250A401}"/>
          </ac:spMkLst>
        </pc:spChg>
        <pc:spChg chg="add mod">
          <ac:chgData name="Zirui Li" userId="d78444fe63c9a53d" providerId="LiveId" clId="{9C2B10D1-9CD2-D643-AF56-86A76AAAF4C0}" dt="2024-12-19T05:40:09.555" v="323" actId="692"/>
          <ac:spMkLst>
            <pc:docMk/>
            <pc:sldMk cId="2678345811" sldId="268"/>
            <ac:spMk id="75" creationId="{B8360F1E-F018-453F-9A0E-79544D803E62}"/>
          </ac:spMkLst>
        </pc:spChg>
        <pc:spChg chg="add mod">
          <ac:chgData name="Zirui Li" userId="d78444fe63c9a53d" providerId="LiveId" clId="{9C2B10D1-9CD2-D643-AF56-86A76AAAF4C0}" dt="2024-12-19T05:43:02.699" v="350" actId="14100"/>
          <ac:spMkLst>
            <pc:docMk/>
            <pc:sldMk cId="2678345811" sldId="268"/>
            <ac:spMk id="76" creationId="{E048B6FA-85CF-C90A-6552-6BE417A651C6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79" creationId="{DA3FAC9E-8B06-891A-9FA7-4A30D9779E8A}"/>
          </ac:spMkLst>
        </pc:spChg>
        <pc:spChg chg="add mod">
          <ac:chgData name="Zirui Li" userId="d78444fe63c9a53d" providerId="LiveId" clId="{9C2B10D1-9CD2-D643-AF56-86A76AAAF4C0}" dt="2024-12-19T05:40:40.892" v="327" actId="692"/>
          <ac:spMkLst>
            <pc:docMk/>
            <pc:sldMk cId="2678345811" sldId="268"/>
            <ac:spMk id="80" creationId="{E202DE38-69A6-828F-0CAD-88EE8E945FAC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81" creationId="{1D5D290F-607A-5FDB-FC71-31DD4DE7BE9C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82" creationId="{8FD89246-DAEB-34C2-906E-F536A17EB559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83" creationId="{47FEE96C-18F2-1949-58CE-B6EC00C12239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84" creationId="{37FBDFF7-41E1-35C2-1090-3911401B1DD9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85" creationId="{9B5E629A-9F2D-E87C-C418-937A3485E19F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86" creationId="{8735E6B8-C5E4-94F1-A85C-54FD08DBD56E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87" creationId="{407F6B17-E571-D381-4BD9-5ED7376E5B95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88" creationId="{5713D6E5-95E7-CFA2-1B6C-E1DCDA21F7FA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89" creationId="{0D4408FF-46DC-EA9D-791B-98A17CA644D3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90" creationId="{12D89FD8-AD30-6BDC-3800-88BD063858F7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91" creationId="{072EC279-D3E1-39E0-F8D2-C2493A69AB2C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92" creationId="{F60EED0F-DF62-B713-5B8D-901DE413FAEF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93" creationId="{0488DA39-5DF6-6F61-3235-9F76302DE48D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94" creationId="{30AA94C1-734B-6D84-FB34-E78F5BFC323B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95" creationId="{851BB14F-5EE8-20FA-F23A-AA6D41906D36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96" creationId="{4066E4A4-F118-81C8-26C1-DA932586455A}"/>
          </ac:spMkLst>
        </pc:spChg>
        <pc:spChg chg="add mod">
          <ac:chgData name="Zirui Li" userId="d78444fe63c9a53d" providerId="LiveId" clId="{9C2B10D1-9CD2-D643-AF56-86A76AAAF4C0}" dt="2024-12-19T05:40:28.531" v="326" actId="207"/>
          <ac:spMkLst>
            <pc:docMk/>
            <pc:sldMk cId="2678345811" sldId="268"/>
            <ac:spMk id="97" creationId="{7C1623A0-7D0D-816C-E585-363E0AC974A9}"/>
          </ac:spMkLst>
        </pc:spChg>
        <pc:spChg chg="add mod">
          <ac:chgData name="Zirui Li" userId="d78444fe63c9a53d" providerId="LiveId" clId="{9C2B10D1-9CD2-D643-AF56-86A76AAAF4C0}" dt="2024-12-19T05:40:40.892" v="327" actId="692"/>
          <ac:spMkLst>
            <pc:docMk/>
            <pc:sldMk cId="2678345811" sldId="268"/>
            <ac:spMk id="98" creationId="{C20EC823-66C0-F672-6C41-95E39FFB7361}"/>
          </ac:spMkLst>
        </pc:spChg>
        <pc:spChg chg="add mod">
          <ac:chgData name="Zirui Li" userId="d78444fe63c9a53d" providerId="LiveId" clId="{9C2B10D1-9CD2-D643-AF56-86A76AAAF4C0}" dt="2024-12-19T05:49:16.199" v="354" actId="14100"/>
          <ac:spMkLst>
            <pc:docMk/>
            <pc:sldMk cId="2678345811" sldId="268"/>
            <ac:spMk id="99" creationId="{1B55BBEC-9B94-110C-DBF9-819576BAC709}"/>
          </ac:spMkLst>
        </pc:spChg>
        <pc:spChg chg="add mod">
          <ac:chgData name="Zirui Li" userId="d78444fe63c9a53d" providerId="LiveId" clId="{9C2B10D1-9CD2-D643-AF56-86A76AAAF4C0}" dt="2024-12-19T05:42:32.322" v="344" actId="14100"/>
          <ac:spMkLst>
            <pc:docMk/>
            <pc:sldMk cId="2678345811" sldId="268"/>
            <ac:spMk id="100" creationId="{B706CDF3-5F53-84F9-917F-43E95B7F4262}"/>
          </ac:spMkLst>
        </pc:spChg>
        <pc:spChg chg="add mod">
          <ac:chgData name="Zirui Li" userId="d78444fe63c9a53d" providerId="LiveId" clId="{9C2B10D1-9CD2-D643-AF56-86A76AAAF4C0}" dt="2024-12-19T05:42:56.849" v="349" actId="14100"/>
          <ac:spMkLst>
            <pc:docMk/>
            <pc:sldMk cId="2678345811" sldId="268"/>
            <ac:spMk id="101" creationId="{B538F8BC-AA54-2FBE-362C-239FA775943E}"/>
          </ac:spMkLst>
        </pc:spChg>
        <pc:spChg chg="add mod">
          <ac:chgData name="Zirui Li" userId="d78444fe63c9a53d" providerId="LiveId" clId="{9C2B10D1-9CD2-D643-AF56-86A76AAAF4C0}" dt="2024-12-19T05:43:08.438" v="353" actId="14100"/>
          <ac:spMkLst>
            <pc:docMk/>
            <pc:sldMk cId="2678345811" sldId="268"/>
            <ac:spMk id="102" creationId="{217F9A43-44ED-E2DE-93C9-C4356C06828E}"/>
          </ac:spMkLst>
        </pc:spChg>
        <pc:spChg chg="add mod">
          <ac:chgData name="Zirui Li" userId="d78444fe63c9a53d" providerId="LiveId" clId="{9C2B10D1-9CD2-D643-AF56-86A76AAAF4C0}" dt="2024-12-19T05:49:22.114" v="357" actId="14100"/>
          <ac:spMkLst>
            <pc:docMk/>
            <pc:sldMk cId="2678345811" sldId="268"/>
            <ac:spMk id="103" creationId="{825820CB-8751-2BB7-6060-9B5E2E2D0A1F}"/>
          </ac:spMkLst>
        </pc:spChg>
      </pc:sldChg>
      <pc:sldChg chg="addSp delSp modSp mod">
        <pc:chgData name="Zirui Li" userId="d78444fe63c9a53d" providerId="LiveId" clId="{9C2B10D1-9CD2-D643-AF56-86A76AAAF4C0}" dt="2024-12-19T07:12:16.204" v="805" actId="1076"/>
        <pc:sldMkLst>
          <pc:docMk/>
          <pc:sldMk cId="1608198984" sldId="270"/>
        </pc:sldMkLst>
        <pc:spChg chg="add mod">
          <ac:chgData name="Zirui Li" userId="d78444fe63c9a53d" providerId="LiveId" clId="{9C2B10D1-9CD2-D643-AF56-86A76AAAF4C0}" dt="2024-12-19T06:00:51.730" v="513" actId="113"/>
          <ac:spMkLst>
            <pc:docMk/>
            <pc:sldMk cId="1608198984" sldId="270"/>
            <ac:spMk id="5" creationId="{07E05C00-F2F4-6592-3AB6-0C21F7EE9AE8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14" creationId="{1D07D746-4BA6-871C-75A5-47C45473E22F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15" creationId="{3610E949-6F58-5571-9513-7665462C3FEF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16" creationId="{4104C5B5-155E-CA62-D08B-DDD13AB35933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17" creationId="{55E9582D-D5C2-5799-1AFF-BDC61C6B28B3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18" creationId="{0E03E7A2-6DA1-0283-D60A-03092E157A9B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19" creationId="{CFEB3E98-1B82-B5F8-6D46-C7C995CAB40E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20" creationId="{152D4EE3-3A24-3C78-A30C-F76F960F1038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21" creationId="{DFB2CA38-FC0D-D2A9-B72E-A26BFE8A323C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22" creationId="{A397FC8A-C7D1-A763-4199-4F81CC39A10A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23" creationId="{D74E6CEB-FFBC-2F16-48F1-0AF877C203B8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24" creationId="{0EA9C1FD-046F-A92A-A091-83594B61E7E3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25" creationId="{D8BF0423-002B-68BC-1F6A-31A1613E8663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27" creationId="{AB1029E2-2229-0FCC-B836-A50EECCA7774}"/>
          </ac:spMkLst>
        </pc:spChg>
        <pc:spChg chg="mod">
          <ac:chgData name="Zirui Li" userId="d78444fe63c9a53d" providerId="LiveId" clId="{9C2B10D1-9CD2-D643-AF56-86A76AAAF4C0}" dt="2024-12-19T06:13:26.579" v="719" actId="1076"/>
          <ac:spMkLst>
            <pc:docMk/>
            <pc:sldMk cId="1608198984" sldId="270"/>
            <ac:spMk id="38" creationId="{2A858B5A-8E24-C30D-C597-D6B70EE6FCC3}"/>
          </ac:spMkLst>
        </pc:spChg>
        <pc:spChg chg="mod">
          <ac:chgData name="Zirui Li" userId="d78444fe63c9a53d" providerId="LiveId" clId="{9C2B10D1-9CD2-D643-AF56-86A76AAAF4C0}" dt="2024-12-19T06:13:26.579" v="719" actId="1076"/>
          <ac:spMkLst>
            <pc:docMk/>
            <pc:sldMk cId="1608198984" sldId="270"/>
            <ac:spMk id="39" creationId="{B1B78E1E-B696-A60A-FD2F-FCB9055762D6}"/>
          </ac:spMkLst>
        </pc:spChg>
        <pc:spChg chg="mod">
          <ac:chgData name="Zirui Li" userId="d78444fe63c9a53d" providerId="LiveId" clId="{9C2B10D1-9CD2-D643-AF56-86A76AAAF4C0}" dt="2024-12-19T06:13:26.579" v="719" actId="1076"/>
          <ac:spMkLst>
            <pc:docMk/>
            <pc:sldMk cId="1608198984" sldId="270"/>
            <ac:spMk id="40" creationId="{C0C518F7-3E51-A8D1-A446-BAE4573F5DC7}"/>
          </ac:spMkLst>
        </pc:spChg>
        <pc:spChg chg="mod">
          <ac:chgData name="Zirui Li" userId="d78444fe63c9a53d" providerId="LiveId" clId="{9C2B10D1-9CD2-D643-AF56-86A76AAAF4C0}" dt="2024-12-19T06:13:26.579" v="719" actId="1076"/>
          <ac:spMkLst>
            <pc:docMk/>
            <pc:sldMk cId="1608198984" sldId="270"/>
            <ac:spMk id="41" creationId="{0A4FE06E-96C0-A722-7B81-C8359BB10059}"/>
          </ac:spMkLst>
        </pc:spChg>
        <pc:spChg chg="mod">
          <ac:chgData name="Zirui Li" userId="d78444fe63c9a53d" providerId="LiveId" clId="{9C2B10D1-9CD2-D643-AF56-86A76AAAF4C0}" dt="2024-12-19T06:13:26.579" v="719" actId="1076"/>
          <ac:spMkLst>
            <pc:docMk/>
            <pc:sldMk cId="1608198984" sldId="270"/>
            <ac:spMk id="42" creationId="{115309F3-2E4D-C73F-A046-26D845FD9376}"/>
          </ac:spMkLst>
        </pc:spChg>
        <pc:spChg chg="mod">
          <ac:chgData name="Zirui Li" userId="d78444fe63c9a53d" providerId="LiveId" clId="{9C2B10D1-9CD2-D643-AF56-86A76AAAF4C0}" dt="2024-12-19T06:13:26.579" v="719" actId="1076"/>
          <ac:spMkLst>
            <pc:docMk/>
            <pc:sldMk cId="1608198984" sldId="270"/>
            <ac:spMk id="46" creationId="{E11B9152-3324-E570-5B3F-FB2F10A6B1BD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47" creationId="{7D4F22A1-19FF-6DC8-648E-D9A172B88B37}"/>
          </ac:spMkLst>
        </pc:spChg>
        <pc:spChg chg="mod">
          <ac:chgData name="Zirui Li" userId="d78444fe63c9a53d" providerId="LiveId" clId="{9C2B10D1-9CD2-D643-AF56-86A76AAAF4C0}" dt="2024-12-19T05:59:00.501" v="480" actId="1076"/>
          <ac:spMkLst>
            <pc:docMk/>
            <pc:sldMk cId="1608198984" sldId="270"/>
            <ac:spMk id="48" creationId="{3D797D3B-79CC-EC10-7DDE-B929BE60A54C}"/>
          </ac:spMkLst>
        </pc:spChg>
        <pc:spChg chg="mod">
          <ac:chgData name="Zirui Li" userId="d78444fe63c9a53d" providerId="LiveId" clId="{9C2B10D1-9CD2-D643-AF56-86A76AAAF4C0}" dt="2024-12-19T05:58:14.670" v="469" actId="404"/>
          <ac:spMkLst>
            <pc:docMk/>
            <pc:sldMk cId="1608198984" sldId="270"/>
            <ac:spMk id="49" creationId="{1CB3B00A-6B98-64A4-7910-9E47A6E1EB19}"/>
          </ac:spMkLst>
        </pc:spChg>
        <pc:spChg chg="mod">
          <ac:chgData name="Zirui Li" userId="d78444fe63c9a53d" providerId="LiveId" clId="{9C2B10D1-9CD2-D643-AF56-86A76AAAF4C0}" dt="2024-12-19T05:58:23.392" v="472" actId="14100"/>
          <ac:spMkLst>
            <pc:docMk/>
            <pc:sldMk cId="1608198984" sldId="270"/>
            <ac:spMk id="50" creationId="{9EB38F0B-0D73-2B91-31BB-4C7FAAA1DD8F}"/>
          </ac:spMkLst>
        </pc:spChg>
        <pc:spChg chg="mod">
          <ac:chgData name="Zirui Li" userId="d78444fe63c9a53d" providerId="LiveId" clId="{9C2B10D1-9CD2-D643-AF56-86A76AAAF4C0}" dt="2024-12-19T05:52:15.316" v="393" actId="1076"/>
          <ac:spMkLst>
            <pc:docMk/>
            <pc:sldMk cId="1608198984" sldId="270"/>
            <ac:spMk id="51" creationId="{0A2697A4-444F-1484-9DD5-9513CF892884}"/>
          </ac:spMkLst>
        </pc:spChg>
        <pc:spChg chg="mod">
          <ac:chgData name="Zirui Li" userId="d78444fe63c9a53d" providerId="LiveId" clId="{9C2B10D1-9CD2-D643-AF56-86A76AAAF4C0}" dt="2024-12-19T05:52:12.168" v="392" actId="1076"/>
          <ac:spMkLst>
            <pc:docMk/>
            <pc:sldMk cId="1608198984" sldId="270"/>
            <ac:spMk id="52" creationId="{0FB9B8D9-D9F1-D823-1223-19BB95E91188}"/>
          </ac:spMkLst>
        </pc:spChg>
        <pc:spChg chg="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57" creationId="{C6F3AC89-027B-3E55-E5A8-445377A51C3E}"/>
          </ac:spMkLst>
        </pc:spChg>
        <pc:spChg chg="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62" creationId="{D4D73EF8-1ACA-A97A-05A1-8B70760B0A36}"/>
          </ac:spMkLst>
        </pc:spChg>
        <pc:spChg chg="mod">
          <ac:chgData name="Zirui Li" userId="d78444fe63c9a53d" providerId="LiveId" clId="{9C2B10D1-9CD2-D643-AF56-86A76AAAF4C0}" dt="2024-12-19T05:59:18.155" v="483" actId="1076"/>
          <ac:spMkLst>
            <pc:docMk/>
            <pc:sldMk cId="1608198984" sldId="270"/>
            <ac:spMk id="68" creationId="{D495B882-2AEE-50F6-7C2C-1681D305BDE4}"/>
          </ac:spMkLst>
        </pc:spChg>
        <pc:spChg chg="mod">
          <ac:chgData name="Zirui Li" userId="d78444fe63c9a53d" providerId="LiveId" clId="{9C2B10D1-9CD2-D643-AF56-86A76AAAF4C0}" dt="2024-12-19T05:59:18.155" v="483" actId="1076"/>
          <ac:spMkLst>
            <pc:docMk/>
            <pc:sldMk cId="1608198984" sldId="270"/>
            <ac:spMk id="69" creationId="{BF2902E9-BD4D-4995-B14C-AA427E1B4A2E}"/>
          </ac:spMkLst>
        </pc:spChg>
        <pc:spChg chg="mod">
          <ac:chgData name="Zirui Li" userId="d78444fe63c9a53d" providerId="LiveId" clId="{9C2B10D1-9CD2-D643-AF56-86A76AAAF4C0}" dt="2024-12-19T05:59:18.155" v="483" actId="1076"/>
          <ac:spMkLst>
            <pc:docMk/>
            <pc:sldMk cId="1608198984" sldId="270"/>
            <ac:spMk id="70" creationId="{FD2A1504-5A4A-1E49-BF29-E746FF505EFB}"/>
          </ac:spMkLst>
        </pc:spChg>
        <pc:spChg chg="mod">
          <ac:chgData name="Zirui Li" userId="d78444fe63c9a53d" providerId="LiveId" clId="{9C2B10D1-9CD2-D643-AF56-86A76AAAF4C0}" dt="2024-12-19T05:59:02.781" v="481" actId="1076"/>
          <ac:spMkLst>
            <pc:docMk/>
            <pc:sldMk cId="1608198984" sldId="270"/>
            <ac:spMk id="71" creationId="{7F718893-4B61-9804-8FCE-0472261843B3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91" creationId="{DB03BD65-83B5-DF91-7CDB-8D8E76EB794E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92" creationId="{7C4E93AA-E1F6-B20D-8C0E-1E333CC62A24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93" creationId="{849D32D2-E4DC-E5EF-4F15-72C732D20757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94" creationId="{D4297162-136B-E9A7-8009-54FDD767E4AF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95" creationId="{7D5D83B2-4D13-4247-95FD-B03B4EB44254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96" creationId="{98E78CF6-D593-7B60-BAC6-A7C0A5256B27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97" creationId="{7C4135EE-27E7-86A7-3EA3-87C89349DA7C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98" creationId="{3DB8381F-7983-45F9-CB91-00786C447F2C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101" creationId="{8E300C84-609F-F601-39F8-6955DAF0D76E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103" creationId="{397963EF-763E-1A86-87C6-4B161F033B5F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104" creationId="{11886ABC-315E-CB8B-4FAB-981B65B5CCC4}"/>
          </ac:spMkLst>
        </pc:spChg>
        <pc:spChg chg="add mod">
          <ac:chgData name="Zirui Li" userId="d78444fe63c9a53d" providerId="LiveId" clId="{9C2B10D1-9CD2-D643-AF56-86A76AAAF4C0}" dt="2024-12-19T05:59:12.260" v="482" actId="1076"/>
          <ac:spMkLst>
            <pc:docMk/>
            <pc:sldMk cId="1608198984" sldId="270"/>
            <ac:spMk id="105" creationId="{D67681B4-B66B-7AEA-0960-D0A4456416B5}"/>
          </ac:spMkLst>
        </pc:spChg>
        <pc:spChg chg="add mod">
          <ac:chgData name="Zirui Li" userId="d78444fe63c9a53d" providerId="LiveId" clId="{9C2B10D1-9CD2-D643-AF56-86A76AAAF4C0}" dt="2024-12-19T06:00:51.730" v="513" actId="113"/>
          <ac:spMkLst>
            <pc:docMk/>
            <pc:sldMk cId="1608198984" sldId="270"/>
            <ac:spMk id="106" creationId="{93AB9ACC-600A-F01C-56E6-2A52AC1D282C}"/>
          </ac:spMkLst>
        </pc:spChg>
        <pc:spChg chg="mod">
          <ac:chgData name="Zirui Li" userId="d78444fe63c9a53d" providerId="LiveId" clId="{9C2B10D1-9CD2-D643-AF56-86A76AAAF4C0}" dt="2024-12-19T07:11:42.368" v="798" actId="1036"/>
          <ac:spMkLst>
            <pc:docMk/>
            <pc:sldMk cId="1608198984" sldId="270"/>
            <ac:spMk id="129" creationId="{866DB239-BE82-371B-A0BB-5B6622849A9B}"/>
          </ac:spMkLst>
        </pc:spChg>
        <pc:spChg chg="mod">
          <ac:chgData name="Zirui Li" userId="d78444fe63c9a53d" providerId="LiveId" clId="{9C2B10D1-9CD2-D643-AF56-86A76AAAF4C0}" dt="2024-12-19T07:11:42.368" v="798" actId="1036"/>
          <ac:spMkLst>
            <pc:docMk/>
            <pc:sldMk cId="1608198984" sldId="270"/>
            <ac:spMk id="130" creationId="{304D389D-E476-FD9C-9B26-0E84EB5E3D99}"/>
          </ac:spMkLst>
        </pc:spChg>
        <pc:spChg chg="mod">
          <ac:chgData name="Zirui Li" userId="d78444fe63c9a53d" providerId="LiveId" clId="{9C2B10D1-9CD2-D643-AF56-86A76AAAF4C0}" dt="2024-12-19T07:11:57.811" v="802" actId="12789"/>
          <ac:spMkLst>
            <pc:docMk/>
            <pc:sldMk cId="1608198984" sldId="270"/>
            <ac:spMk id="131" creationId="{A012B1E8-FD17-506F-3708-DEEBAD6890A3}"/>
          </ac:spMkLst>
        </pc:spChg>
        <pc:spChg chg="mod">
          <ac:chgData name="Zirui Li" userId="d78444fe63c9a53d" providerId="LiveId" clId="{9C2B10D1-9CD2-D643-AF56-86A76AAAF4C0}" dt="2024-12-19T07:11:42.368" v="798" actId="1036"/>
          <ac:spMkLst>
            <pc:docMk/>
            <pc:sldMk cId="1608198984" sldId="270"/>
            <ac:spMk id="132" creationId="{BECAF3D1-61A3-5512-06B1-A69DD98215FA}"/>
          </ac:spMkLst>
        </pc:spChg>
        <pc:spChg chg="mod">
          <ac:chgData name="Zirui Li" userId="d78444fe63c9a53d" providerId="LiveId" clId="{9C2B10D1-9CD2-D643-AF56-86A76AAAF4C0}" dt="2024-12-19T07:11:57.811" v="802" actId="12789"/>
          <ac:spMkLst>
            <pc:docMk/>
            <pc:sldMk cId="1608198984" sldId="270"/>
            <ac:spMk id="135" creationId="{8F72C2A4-F973-5953-C0F4-F4B4B25394E8}"/>
          </ac:spMkLst>
        </pc:spChg>
        <pc:spChg chg="mod">
          <ac:chgData name="Zirui Li" userId="d78444fe63c9a53d" providerId="LiveId" clId="{9C2B10D1-9CD2-D643-AF56-86A76AAAF4C0}" dt="2024-12-19T07:10:47.187" v="770" actId="1076"/>
          <ac:spMkLst>
            <pc:docMk/>
            <pc:sldMk cId="1608198984" sldId="270"/>
            <ac:spMk id="139" creationId="{E04FDBC9-FEA6-500E-E8CC-7DA7C28A380E}"/>
          </ac:spMkLst>
        </pc:spChg>
        <pc:spChg chg="mod">
          <ac:chgData name="Zirui Li" userId="d78444fe63c9a53d" providerId="LiveId" clId="{9C2B10D1-9CD2-D643-AF56-86A76AAAF4C0}" dt="2024-12-19T07:11:08.202" v="788" actId="1076"/>
          <ac:spMkLst>
            <pc:docMk/>
            <pc:sldMk cId="1608198984" sldId="270"/>
            <ac:spMk id="140" creationId="{F3B74813-B643-C583-68C9-F6A82CD20DD6}"/>
          </ac:spMkLst>
        </pc:spChg>
        <pc:spChg chg="add mod">
          <ac:chgData name="Zirui Li" userId="d78444fe63c9a53d" providerId="LiveId" clId="{9C2B10D1-9CD2-D643-AF56-86A76AAAF4C0}" dt="2024-12-19T06:14:32.961" v="745" actId="1036"/>
          <ac:spMkLst>
            <pc:docMk/>
            <pc:sldMk cId="1608198984" sldId="270"/>
            <ac:spMk id="154" creationId="{563AA24C-632F-BDDE-80BF-1D6EFA989A21}"/>
          </ac:spMkLst>
        </pc:spChg>
        <pc:spChg chg="add mod">
          <ac:chgData name="Zirui Li" userId="d78444fe63c9a53d" providerId="LiveId" clId="{9C2B10D1-9CD2-D643-AF56-86A76AAAF4C0}" dt="2024-12-19T07:11:57.811" v="802" actId="12789"/>
          <ac:spMkLst>
            <pc:docMk/>
            <pc:sldMk cId="1608198984" sldId="270"/>
            <ac:spMk id="156" creationId="{B8A9692D-EA16-CAC6-87C6-345E07E96673}"/>
          </ac:spMkLst>
        </pc:spChg>
        <pc:spChg chg="add mod">
          <ac:chgData name="Zirui Li" userId="d78444fe63c9a53d" providerId="LiveId" clId="{9C2B10D1-9CD2-D643-AF56-86A76AAAF4C0}" dt="2024-12-19T06:14:32.961" v="745" actId="1036"/>
          <ac:spMkLst>
            <pc:docMk/>
            <pc:sldMk cId="1608198984" sldId="270"/>
            <ac:spMk id="157" creationId="{E31AABDE-7E6F-20FD-C324-7CE113057381}"/>
          </ac:spMkLst>
        </pc:spChg>
        <pc:spChg chg="add mod">
          <ac:chgData name="Zirui Li" userId="d78444fe63c9a53d" providerId="LiveId" clId="{9C2B10D1-9CD2-D643-AF56-86A76AAAF4C0}" dt="2024-12-19T07:11:28.935" v="791" actId="1076"/>
          <ac:spMkLst>
            <pc:docMk/>
            <pc:sldMk cId="1608198984" sldId="270"/>
            <ac:spMk id="164" creationId="{2F5A585D-41EC-6E94-DBCB-641FF843C364}"/>
          </ac:spMkLst>
        </pc:spChg>
        <pc:spChg chg="add mod">
          <ac:chgData name="Zirui Li" userId="d78444fe63c9a53d" providerId="LiveId" clId="{9C2B10D1-9CD2-D643-AF56-86A76AAAF4C0}" dt="2024-12-19T06:15:16.507" v="753" actId="692"/>
          <ac:spMkLst>
            <pc:docMk/>
            <pc:sldMk cId="1608198984" sldId="270"/>
            <ac:spMk id="167" creationId="{3977ACC7-9664-6688-82A2-FF90F56A6A22}"/>
          </ac:spMkLst>
        </pc:spChg>
        <pc:spChg chg="add mod">
          <ac:chgData name="Zirui Li" userId="d78444fe63c9a53d" providerId="LiveId" clId="{9C2B10D1-9CD2-D643-AF56-86A76AAAF4C0}" dt="2024-12-19T06:15:16.507" v="753" actId="692"/>
          <ac:spMkLst>
            <pc:docMk/>
            <pc:sldMk cId="1608198984" sldId="270"/>
            <ac:spMk id="168" creationId="{F255819F-AE83-4BD4-55E1-08AB728BC8A4}"/>
          </ac:spMkLst>
        </pc:spChg>
        <pc:spChg chg="add mod">
          <ac:chgData name="Zirui Li" userId="d78444fe63c9a53d" providerId="LiveId" clId="{9C2B10D1-9CD2-D643-AF56-86A76AAAF4C0}" dt="2024-12-19T07:10:34.766" v="767" actId="14100"/>
          <ac:spMkLst>
            <pc:docMk/>
            <pc:sldMk cId="1608198984" sldId="270"/>
            <ac:spMk id="169" creationId="{1B169039-1393-05D5-3D57-86B62F2EA1CF}"/>
          </ac:spMkLst>
        </pc:spChg>
        <pc:spChg chg="mod">
          <ac:chgData name="Zirui Li" userId="d78444fe63c9a53d" providerId="LiveId" clId="{9C2B10D1-9CD2-D643-AF56-86A76AAAF4C0}" dt="2024-12-19T06:13:26.579" v="719" actId="1076"/>
          <ac:spMkLst>
            <pc:docMk/>
            <pc:sldMk cId="1608198984" sldId="270"/>
            <ac:spMk id="173" creationId="{7E6AF0F0-4A8A-5795-3327-08BF0A3CEF1D}"/>
          </ac:spMkLst>
        </pc:spChg>
        <pc:spChg chg="mod">
          <ac:chgData name="Zirui Li" userId="d78444fe63c9a53d" providerId="LiveId" clId="{9C2B10D1-9CD2-D643-AF56-86A76AAAF4C0}" dt="2024-12-19T06:14:12.643" v="730" actId="1076"/>
          <ac:spMkLst>
            <pc:docMk/>
            <pc:sldMk cId="1608198984" sldId="270"/>
            <ac:spMk id="174" creationId="{844053BE-EC13-2122-31F5-C309527766FC}"/>
          </ac:spMkLst>
        </pc:spChg>
        <pc:spChg chg="mod">
          <ac:chgData name="Zirui Li" userId="d78444fe63c9a53d" providerId="LiveId" clId="{9C2B10D1-9CD2-D643-AF56-86A76AAAF4C0}" dt="2024-12-19T06:14:32.961" v="745" actId="1036"/>
          <ac:spMkLst>
            <pc:docMk/>
            <pc:sldMk cId="1608198984" sldId="270"/>
            <ac:spMk id="175" creationId="{D209705C-035A-216C-3CCA-4943E5CB8BBD}"/>
          </ac:spMkLst>
        </pc:spChg>
        <pc:grpChg chg="mod">
          <ac:chgData name="Zirui Li" userId="d78444fe63c9a53d" providerId="LiveId" clId="{9C2B10D1-9CD2-D643-AF56-86A76AAAF4C0}" dt="2024-12-19T06:13:26.579" v="719" actId="1076"/>
          <ac:grpSpMkLst>
            <pc:docMk/>
            <pc:sldMk cId="1608198984" sldId="270"/>
            <ac:grpSpMk id="28" creationId="{6524F42B-9D7A-8061-55B7-98A90A5EEA80}"/>
          </ac:grpSpMkLst>
        </pc:grpChg>
        <pc:grpChg chg="mod">
          <ac:chgData name="Zirui Li" userId="d78444fe63c9a53d" providerId="LiveId" clId="{9C2B10D1-9CD2-D643-AF56-86A76AAAF4C0}" dt="2024-12-19T06:13:26.579" v="719" actId="1076"/>
          <ac:grpSpMkLst>
            <pc:docMk/>
            <pc:sldMk cId="1608198984" sldId="270"/>
            <ac:grpSpMk id="33" creationId="{AAE4B283-BACD-DFFA-8E8A-D020A5474CD4}"/>
          </ac:grpSpMkLst>
        </pc:grpChg>
        <pc:grpChg chg="mod">
          <ac:chgData name="Zirui Li" userId="d78444fe63c9a53d" providerId="LiveId" clId="{9C2B10D1-9CD2-D643-AF56-86A76AAAF4C0}" dt="2024-12-19T06:14:32.961" v="745" actId="1036"/>
          <ac:grpSpMkLst>
            <pc:docMk/>
            <pc:sldMk cId="1608198984" sldId="270"/>
            <ac:grpSpMk id="108" creationId="{2CCBAF31-069C-A072-878A-50FABBAFD710}"/>
          </ac:grpSpMkLst>
        </pc:grpChg>
        <pc:grpChg chg="mod">
          <ac:chgData name="Zirui Li" userId="d78444fe63c9a53d" providerId="LiveId" clId="{9C2B10D1-9CD2-D643-AF56-86A76AAAF4C0}" dt="2024-12-19T06:14:32.961" v="745" actId="1036"/>
          <ac:grpSpMkLst>
            <pc:docMk/>
            <pc:sldMk cId="1608198984" sldId="270"/>
            <ac:grpSpMk id="113" creationId="{012E8F18-CC1B-93ED-891B-029F54380AE7}"/>
          </ac:grpSpMkLst>
        </pc:grpChg>
        <pc:grpChg chg="mod">
          <ac:chgData name="Zirui Li" userId="d78444fe63c9a53d" providerId="LiveId" clId="{9C2B10D1-9CD2-D643-AF56-86A76AAAF4C0}" dt="2024-12-19T06:14:32.961" v="745" actId="1036"/>
          <ac:grpSpMkLst>
            <pc:docMk/>
            <pc:sldMk cId="1608198984" sldId="270"/>
            <ac:grpSpMk id="119" creationId="{31FAB81C-1786-0D62-2D52-84F2DD1F4B9E}"/>
          </ac:grpSpMkLst>
        </pc:grpChg>
        <pc:grpChg chg="mod">
          <ac:chgData name="Zirui Li" userId="d78444fe63c9a53d" providerId="LiveId" clId="{9C2B10D1-9CD2-D643-AF56-86A76AAAF4C0}" dt="2024-12-19T06:14:32.961" v="745" actId="1036"/>
          <ac:grpSpMkLst>
            <pc:docMk/>
            <pc:sldMk cId="1608198984" sldId="270"/>
            <ac:grpSpMk id="124" creationId="{88186A62-DCAD-145F-2EBB-697951BA9A86}"/>
          </ac:grpSpMkLst>
        </pc:grpChg>
        <pc:picChg chg="mod">
          <ac:chgData name="Zirui Li" userId="d78444fe63c9a53d" providerId="LiveId" clId="{9C2B10D1-9CD2-D643-AF56-86A76AAAF4C0}" dt="2024-12-19T06:13:26.579" v="719" actId="1076"/>
          <ac:picMkLst>
            <pc:docMk/>
            <pc:sldMk cId="1608198984" sldId="270"/>
            <ac:picMk id="26" creationId="{81EF9B8E-9AD8-DFCD-61A4-15CA897197E9}"/>
          </ac:picMkLst>
        </pc:picChg>
        <pc:picChg chg="mod">
          <ac:chgData name="Zirui Li" userId="d78444fe63c9a53d" providerId="LiveId" clId="{9C2B10D1-9CD2-D643-AF56-86A76AAAF4C0}" dt="2024-12-19T06:13:26.579" v="719" actId="1076"/>
          <ac:picMkLst>
            <pc:docMk/>
            <pc:sldMk cId="1608198984" sldId="270"/>
            <ac:picMk id="43" creationId="{03549B2D-9EF2-6923-FACC-67E404F8D00C}"/>
          </ac:picMkLst>
        </pc:picChg>
        <pc:picChg chg="mod">
          <ac:chgData name="Zirui Li" userId="d78444fe63c9a53d" providerId="LiveId" clId="{9C2B10D1-9CD2-D643-AF56-86A76AAAF4C0}" dt="2024-12-19T06:13:26.579" v="719" actId="1076"/>
          <ac:picMkLst>
            <pc:docMk/>
            <pc:sldMk cId="1608198984" sldId="270"/>
            <ac:picMk id="44" creationId="{E736EE49-57C4-131F-6FB4-9D69D0648DFB}"/>
          </ac:picMkLst>
        </pc:picChg>
        <pc:picChg chg="mod">
          <ac:chgData name="Zirui Li" userId="d78444fe63c9a53d" providerId="LiveId" clId="{9C2B10D1-9CD2-D643-AF56-86A76AAAF4C0}" dt="2024-12-19T06:13:26.579" v="719" actId="1076"/>
          <ac:picMkLst>
            <pc:docMk/>
            <pc:sldMk cId="1608198984" sldId="270"/>
            <ac:picMk id="45" creationId="{847E2025-1BA6-4589-80BD-1EB6052BB23A}"/>
          </ac:picMkLst>
        </pc:picChg>
        <pc:picChg chg="mod">
          <ac:chgData name="Zirui Li" userId="d78444fe63c9a53d" providerId="LiveId" clId="{9C2B10D1-9CD2-D643-AF56-86A76AAAF4C0}" dt="2024-12-19T05:53:46.312" v="416" actId="1076"/>
          <ac:picMkLst>
            <pc:docMk/>
            <pc:sldMk cId="1608198984" sldId="270"/>
            <ac:picMk id="64" creationId="{FE729950-4438-1F08-464D-6A4D70B7EDFE}"/>
          </ac:picMkLst>
        </pc:picChg>
        <pc:picChg chg="add mod">
          <ac:chgData name="Zirui Li" userId="d78444fe63c9a53d" providerId="LiveId" clId="{9C2B10D1-9CD2-D643-AF56-86A76AAAF4C0}" dt="2024-12-19T05:59:12.260" v="482" actId="1076"/>
          <ac:picMkLst>
            <pc:docMk/>
            <pc:sldMk cId="1608198984" sldId="270"/>
            <ac:picMk id="84" creationId="{8399E22B-F779-56C2-E7DC-EA82F4716831}"/>
          </ac:picMkLst>
        </pc:picChg>
        <pc:picChg chg="add mod">
          <ac:chgData name="Zirui Li" userId="d78444fe63c9a53d" providerId="LiveId" clId="{9C2B10D1-9CD2-D643-AF56-86A76AAAF4C0}" dt="2024-12-19T05:59:12.260" v="482" actId="1076"/>
          <ac:picMkLst>
            <pc:docMk/>
            <pc:sldMk cId="1608198984" sldId="270"/>
            <ac:picMk id="86" creationId="{9349BDC1-C2A0-E71D-ED6A-1EBCBCB5B028}"/>
          </ac:picMkLst>
        </pc:picChg>
        <pc:picChg chg="add mod">
          <ac:chgData name="Zirui Li" userId="d78444fe63c9a53d" providerId="LiveId" clId="{9C2B10D1-9CD2-D643-AF56-86A76AAAF4C0}" dt="2024-12-19T05:59:12.260" v="482" actId="1076"/>
          <ac:picMkLst>
            <pc:docMk/>
            <pc:sldMk cId="1608198984" sldId="270"/>
            <ac:picMk id="88" creationId="{AC63B017-5110-003C-5766-7E178C14C365}"/>
          </ac:picMkLst>
        </pc:picChg>
        <pc:picChg chg="add mod">
          <ac:chgData name="Zirui Li" userId="d78444fe63c9a53d" providerId="LiveId" clId="{9C2B10D1-9CD2-D643-AF56-86A76AAAF4C0}" dt="2024-12-19T05:59:12.260" v="482" actId="1076"/>
          <ac:picMkLst>
            <pc:docMk/>
            <pc:sldMk cId="1608198984" sldId="270"/>
            <ac:picMk id="90" creationId="{396C60DE-50C8-7D26-0DF5-D13BBA5DBDEE}"/>
          </ac:picMkLst>
        </pc:picChg>
        <pc:picChg chg="mod">
          <ac:chgData name="Zirui Li" userId="d78444fe63c9a53d" providerId="LiveId" clId="{9C2B10D1-9CD2-D643-AF56-86A76AAAF4C0}" dt="2024-12-19T06:06:05.163" v="596" actId="167"/>
          <ac:picMkLst>
            <pc:docMk/>
            <pc:sldMk cId="1608198984" sldId="270"/>
            <ac:picMk id="109" creationId="{27E83DF6-72D6-2CFA-EDE2-5F61E71AC218}"/>
          </ac:picMkLst>
        </pc:picChg>
        <pc:picChg chg="mod">
          <ac:chgData name="Zirui Li" userId="d78444fe63c9a53d" providerId="LiveId" clId="{9C2B10D1-9CD2-D643-AF56-86A76AAAF4C0}" dt="2024-12-19T07:12:14.683" v="804" actId="1076"/>
          <ac:picMkLst>
            <pc:docMk/>
            <pc:sldMk cId="1608198984" sldId="270"/>
            <ac:picMk id="138" creationId="{DD8DAAA6-C634-847B-954E-AA7CAE7CEBD3}"/>
          </ac:picMkLst>
        </pc:picChg>
        <pc:picChg chg="mod">
          <ac:chgData name="Zirui Li" userId="d78444fe63c9a53d" providerId="LiveId" clId="{9C2B10D1-9CD2-D643-AF56-86A76AAAF4C0}" dt="2024-12-19T07:11:47" v="799" actId="1076"/>
          <ac:picMkLst>
            <pc:docMk/>
            <pc:sldMk cId="1608198984" sldId="270"/>
            <ac:picMk id="143" creationId="{9F5A6D4F-AE42-1D4A-C614-5A420B5BF10D}"/>
          </ac:picMkLst>
        </pc:picChg>
        <pc:picChg chg="mod">
          <ac:chgData name="Zirui Li" userId="d78444fe63c9a53d" providerId="LiveId" clId="{9C2B10D1-9CD2-D643-AF56-86A76AAAF4C0}" dt="2024-12-19T06:14:32.961" v="745" actId="1036"/>
          <ac:picMkLst>
            <pc:docMk/>
            <pc:sldMk cId="1608198984" sldId="270"/>
            <ac:picMk id="144" creationId="{1B51435D-3B2E-F1AA-81B8-E95842B95682}"/>
          </ac:picMkLst>
        </pc:picChg>
        <pc:picChg chg="mod">
          <ac:chgData name="Zirui Li" userId="d78444fe63c9a53d" providerId="LiveId" clId="{9C2B10D1-9CD2-D643-AF56-86A76AAAF4C0}" dt="2024-12-19T07:12:16.204" v="805" actId="1076"/>
          <ac:picMkLst>
            <pc:docMk/>
            <pc:sldMk cId="1608198984" sldId="270"/>
            <ac:picMk id="145" creationId="{781E0CB8-ACB8-97C7-2A0B-EC4B1F430860}"/>
          </ac:picMkLst>
        </pc:picChg>
        <pc:cxnChg chg="mod">
          <ac:chgData name="Zirui Li" userId="d78444fe63c9a53d" providerId="LiveId" clId="{9C2B10D1-9CD2-D643-AF56-86A76AAAF4C0}" dt="2024-12-19T05:58:58.328" v="479" actId="14100"/>
          <ac:cxnSpMkLst>
            <pc:docMk/>
            <pc:sldMk cId="1608198984" sldId="270"/>
            <ac:cxnSpMk id="53" creationId="{D476A460-78ED-6418-42ED-230D2EB43B57}"/>
          </ac:cxnSpMkLst>
        </pc:cxnChg>
        <pc:cxnChg chg="mod">
          <ac:chgData name="Zirui Li" userId="d78444fe63c9a53d" providerId="LiveId" clId="{9C2B10D1-9CD2-D643-AF56-86A76AAAF4C0}" dt="2024-12-19T05:57:40.375" v="459" actId="14100"/>
          <ac:cxnSpMkLst>
            <pc:docMk/>
            <pc:sldMk cId="1608198984" sldId="270"/>
            <ac:cxnSpMk id="54" creationId="{CBB231E5-925F-7CD4-A7DE-FB2CCB1AE99B}"/>
          </ac:cxnSpMkLst>
        </pc:cxnChg>
        <pc:cxnChg chg="mod">
          <ac:chgData name="Zirui Li" userId="d78444fe63c9a53d" providerId="LiveId" clId="{9C2B10D1-9CD2-D643-AF56-86A76AAAF4C0}" dt="2024-12-19T05:58:50.953" v="478" actId="14100"/>
          <ac:cxnSpMkLst>
            <pc:docMk/>
            <pc:sldMk cId="1608198984" sldId="270"/>
            <ac:cxnSpMk id="55" creationId="{3BC3A36C-6389-1CEC-E3FB-9AC558400B14}"/>
          </ac:cxnSpMkLst>
        </pc:cxnChg>
        <pc:cxnChg chg="mod">
          <ac:chgData name="Zirui Li" userId="d78444fe63c9a53d" providerId="LiveId" clId="{9C2B10D1-9CD2-D643-AF56-86A76AAAF4C0}" dt="2024-12-19T05:58:29.691" v="473" actId="14100"/>
          <ac:cxnSpMkLst>
            <pc:docMk/>
            <pc:sldMk cId="1608198984" sldId="270"/>
            <ac:cxnSpMk id="56" creationId="{BB4FE9F3-70CF-8EC5-4DAB-8FBA9FF7853A}"/>
          </ac:cxnSpMkLst>
        </pc:cxnChg>
        <pc:cxnChg chg="mod">
          <ac:chgData name="Zirui Li" userId="d78444fe63c9a53d" providerId="LiveId" clId="{9C2B10D1-9CD2-D643-AF56-86A76AAAF4C0}" dt="2024-12-19T05:59:12.260" v="482" actId="1076"/>
          <ac:cxnSpMkLst>
            <pc:docMk/>
            <pc:sldMk cId="1608198984" sldId="270"/>
            <ac:cxnSpMk id="58" creationId="{78167C0F-9BB2-93E3-4C76-C3C48B1574FE}"/>
          </ac:cxnSpMkLst>
        </pc:cxnChg>
        <pc:cxnChg chg="mod">
          <ac:chgData name="Zirui Li" userId="d78444fe63c9a53d" providerId="LiveId" clId="{9C2B10D1-9CD2-D643-AF56-86A76AAAF4C0}" dt="2024-12-19T05:59:12.260" v="482" actId="1076"/>
          <ac:cxnSpMkLst>
            <pc:docMk/>
            <pc:sldMk cId="1608198984" sldId="270"/>
            <ac:cxnSpMk id="59" creationId="{012CA70E-CE51-91BF-56A2-F787DD0BEBA5}"/>
          </ac:cxnSpMkLst>
        </pc:cxnChg>
        <pc:cxnChg chg="mod">
          <ac:chgData name="Zirui Li" userId="d78444fe63c9a53d" providerId="LiveId" clId="{9C2B10D1-9CD2-D643-AF56-86A76AAAF4C0}" dt="2024-12-19T05:59:12.260" v="482" actId="1076"/>
          <ac:cxnSpMkLst>
            <pc:docMk/>
            <pc:sldMk cId="1608198984" sldId="270"/>
            <ac:cxnSpMk id="60" creationId="{C3249858-23D6-3335-F90C-3DE6CE27A66B}"/>
          </ac:cxnSpMkLst>
        </pc:cxnChg>
        <pc:cxnChg chg="mod">
          <ac:chgData name="Zirui Li" userId="d78444fe63c9a53d" providerId="LiveId" clId="{9C2B10D1-9CD2-D643-AF56-86A76AAAF4C0}" dt="2024-12-19T05:59:12.260" v="482" actId="1076"/>
          <ac:cxnSpMkLst>
            <pc:docMk/>
            <pc:sldMk cId="1608198984" sldId="270"/>
            <ac:cxnSpMk id="61" creationId="{8F9D9404-9B7A-3B09-56AC-584D2AF87322}"/>
          </ac:cxnSpMkLst>
        </pc:cxnChg>
        <pc:cxnChg chg="mod">
          <ac:chgData name="Zirui Li" userId="d78444fe63c9a53d" providerId="LiveId" clId="{9C2B10D1-9CD2-D643-AF56-86A76AAAF4C0}" dt="2024-12-19T05:59:18.155" v="483" actId="1076"/>
          <ac:cxnSpMkLst>
            <pc:docMk/>
            <pc:sldMk cId="1608198984" sldId="270"/>
            <ac:cxnSpMk id="65" creationId="{2B1059D8-8315-F56C-09D8-B0318E239448}"/>
          </ac:cxnSpMkLst>
        </pc:cxnChg>
        <pc:cxnChg chg="mod">
          <ac:chgData name="Zirui Li" userId="d78444fe63c9a53d" providerId="LiveId" clId="{9C2B10D1-9CD2-D643-AF56-86A76AAAF4C0}" dt="2024-12-19T05:59:18.155" v="483" actId="1076"/>
          <ac:cxnSpMkLst>
            <pc:docMk/>
            <pc:sldMk cId="1608198984" sldId="270"/>
            <ac:cxnSpMk id="66" creationId="{E5BB91C7-8446-5CEF-52D7-E487092C3E59}"/>
          </ac:cxnSpMkLst>
        </pc:cxnChg>
        <pc:cxnChg chg="mod">
          <ac:chgData name="Zirui Li" userId="d78444fe63c9a53d" providerId="LiveId" clId="{9C2B10D1-9CD2-D643-AF56-86A76AAAF4C0}" dt="2024-12-19T05:59:18.155" v="483" actId="1076"/>
          <ac:cxnSpMkLst>
            <pc:docMk/>
            <pc:sldMk cId="1608198984" sldId="270"/>
            <ac:cxnSpMk id="67" creationId="{52D3E0F6-D06C-A651-F92A-7040427F89A1}"/>
          </ac:cxnSpMkLst>
        </pc:cxnChg>
        <pc:cxnChg chg="mod">
          <ac:chgData name="Zirui Li" userId="d78444fe63c9a53d" providerId="LiveId" clId="{9C2B10D1-9CD2-D643-AF56-86A76AAAF4C0}" dt="2024-12-19T06:14:32.961" v="745" actId="1036"/>
          <ac:cxnSpMkLst>
            <pc:docMk/>
            <pc:sldMk cId="1608198984" sldId="270"/>
            <ac:cxnSpMk id="133" creationId="{7B16F54A-ABAB-34CB-C25C-2A78431875AD}"/>
          </ac:cxnSpMkLst>
        </pc:cxnChg>
        <pc:cxnChg chg="mod">
          <ac:chgData name="Zirui Li" userId="d78444fe63c9a53d" providerId="LiveId" clId="{9C2B10D1-9CD2-D643-AF56-86A76AAAF4C0}" dt="2024-12-19T06:14:32.961" v="745" actId="1036"/>
          <ac:cxnSpMkLst>
            <pc:docMk/>
            <pc:sldMk cId="1608198984" sldId="270"/>
            <ac:cxnSpMk id="134" creationId="{31D3E65E-059A-0777-A94B-42106D47E993}"/>
          </ac:cxnSpMkLst>
        </pc:cxnChg>
        <pc:cxnChg chg="add mod">
          <ac:chgData name="Zirui Li" userId="d78444fe63c9a53d" providerId="LiveId" clId="{9C2B10D1-9CD2-D643-AF56-86A76AAAF4C0}" dt="2024-12-19T07:11:28.935" v="791" actId="1076"/>
          <ac:cxnSpMkLst>
            <pc:docMk/>
            <pc:sldMk cId="1608198984" sldId="270"/>
            <ac:cxnSpMk id="159" creationId="{6445FC8C-18DC-BADB-CAD9-3B31EB2C310A}"/>
          </ac:cxnSpMkLst>
        </pc:cxnChg>
        <pc:cxnChg chg="add mod">
          <ac:chgData name="Zirui Li" userId="d78444fe63c9a53d" providerId="LiveId" clId="{9C2B10D1-9CD2-D643-AF56-86A76AAAF4C0}" dt="2024-12-19T07:11:28.935" v="791" actId="1076"/>
          <ac:cxnSpMkLst>
            <pc:docMk/>
            <pc:sldMk cId="1608198984" sldId="270"/>
            <ac:cxnSpMk id="163" creationId="{69C5C22D-4308-EBF9-EB2F-B13690A681B4}"/>
          </ac:cxnSpMkLst>
        </pc:cxnChg>
      </pc:sldChg>
    </pc:docChg>
  </pc:docChgLst>
  <pc:docChgLst>
    <pc:chgData name="Zirui Li" userId="d78444fe63c9a53d" providerId="LiveId" clId="{61D9FCE5-B29A-984C-9E93-CC76644D72A9}"/>
    <pc:docChg chg="undo custSel addSld modSld sldOrd">
      <pc:chgData name="Zirui Li" userId="d78444fe63c9a53d" providerId="LiveId" clId="{61D9FCE5-B29A-984C-9E93-CC76644D72A9}" dt="2024-10-06T04:39:18.442" v="2488" actId="1036"/>
      <pc:docMkLst>
        <pc:docMk/>
      </pc:docMkLst>
      <pc:sldChg chg="addSp delSp modSp mod">
        <pc:chgData name="Zirui Li" userId="d78444fe63c9a53d" providerId="LiveId" clId="{61D9FCE5-B29A-984C-9E93-CC76644D72A9}" dt="2024-10-06T04:05:25.725" v="1792" actId="1076"/>
        <pc:sldMkLst>
          <pc:docMk/>
          <pc:sldMk cId="3703644842" sldId="256"/>
        </pc:sldMkLst>
        <pc:spChg chg="mod">
          <ac:chgData name="Zirui Li" userId="d78444fe63c9a53d" providerId="LiveId" clId="{61D9FCE5-B29A-984C-9E93-CC76644D72A9}" dt="2024-10-06T04:05:25.725" v="1792" actId="1076"/>
          <ac:spMkLst>
            <pc:docMk/>
            <pc:sldMk cId="3703644842" sldId="256"/>
            <ac:spMk id="7" creationId="{7A6E87F2-FEA5-22DE-5E5E-FD7D2E7A92C8}"/>
          </ac:spMkLst>
        </pc:spChg>
        <pc:spChg chg="mod">
          <ac:chgData name="Zirui Li" userId="d78444fe63c9a53d" providerId="LiveId" clId="{61D9FCE5-B29A-984C-9E93-CC76644D72A9}" dt="2024-10-06T04:05:25.725" v="1792" actId="1076"/>
          <ac:spMkLst>
            <pc:docMk/>
            <pc:sldMk cId="3703644842" sldId="256"/>
            <ac:spMk id="8" creationId="{B3A1130B-1DDD-9551-8127-68E3C86C81DE}"/>
          </ac:spMkLst>
        </pc:spChg>
        <pc:spChg chg="mod">
          <ac:chgData name="Zirui Li" userId="d78444fe63c9a53d" providerId="LiveId" clId="{61D9FCE5-B29A-984C-9E93-CC76644D72A9}" dt="2024-10-06T04:05:25.725" v="1792" actId="1076"/>
          <ac:spMkLst>
            <pc:docMk/>
            <pc:sldMk cId="3703644842" sldId="256"/>
            <ac:spMk id="34" creationId="{678B8B4F-FFC8-72FB-2585-2A3BABCD9256}"/>
          </ac:spMkLst>
        </pc:spChg>
        <pc:spChg chg="mod">
          <ac:chgData name="Zirui Li" userId="d78444fe63c9a53d" providerId="LiveId" clId="{61D9FCE5-B29A-984C-9E93-CC76644D72A9}" dt="2024-10-06T04:05:25.725" v="1792" actId="1076"/>
          <ac:spMkLst>
            <pc:docMk/>
            <pc:sldMk cId="3703644842" sldId="256"/>
            <ac:spMk id="35" creationId="{9D278997-04A9-8021-4ADC-B0C62DE897D0}"/>
          </ac:spMkLst>
        </pc:spChg>
        <pc:spChg chg="mod">
          <ac:chgData name="Zirui Li" userId="d78444fe63c9a53d" providerId="LiveId" clId="{61D9FCE5-B29A-984C-9E93-CC76644D72A9}" dt="2024-10-06T04:05:25.725" v="1792" actId="1076"/>
          <ac:spMkLst>
            <pc:docMk/>
            <pc:sldMk cId="3703644842" sldId="256"/>
            <ac:spMk id="36" creationId="{88B19D26-E1C1-D7CB-C86B-F66FC454303C}"/>
          </ac:spMkLst>
        </pc:spChg>
        <pc:spChg chg="mod">
          <ac:chgData name="Zirui Li" userId="d78444fe63c9a53d" providerId="LiveId" clId="{61D9FCE5-B29A-984C-9E93-CC76644D72A9}" dt="2024-10-06T04:05:25.725" v="1792" actId="1076"/>
          <ac:spMkLst>
            <pc:docMk/>
            <pc:sldMk cId="3703644842" sldId="256"/>
            <ac:spMk id="37" creationId="{3D8B7E6B-0592-02AE-1E5C-14E1BA0C31D5}"/>
          </ac:spMkLst>
        </pc:spChg>
        <pc:spChg chg="mod">
          <ac:chgData name="Zirui Li" userId="d78444fe63c9a53d" providerId="LiveId" clId="{61D9FCE5-B29A-984C-9E93-CC76644D72A9}" dt="2024-10-06T04:05:25.725" v="1792" actId="1076"/>
          <ac:spMkLst>
            <pc:docMk/>
            <pc:sldMk cId="3703644842" sldId="256"/>
            <ac:spMk id="38" creationId="{A65B31F0-735B-965A-AF67-10EC1F730150}"/>
          </ac:spMkLst>
        </pc:spChg>
        <pc:grpChg chg="mod">
          <ac:chgData name="Zirui Li" userId="d78444fe63c9a53d" providerId="LiveId" clId="{61D9FCE5-B29A-984C-9E93-CC76644D72A9}" dt="2024-10-06T04:05:25.725" v="1792" actId="1076"/>
          <ac:grpSpMkLst>
            <pc:docMk/>
            <pc:sldMk cId="3703644842" sldId="256"/>
            <ac:grpSpMk id="2" creationId="{DC19CDB5-43BE-561C-0B01-25C54D6436D9}"/>
          </ac:grpSpMkLst>
        </pc:grpChg>
        <pc:grpChg chg="mod">
          <ac:chgData name="Zirui Li" userId="d78444fe63c9a53d" providerId="LiveId" clId="{61D9FCE5-B29A-984C-9E93-CC76644D72A9}" dt="2024-10-06T04:05:25.725" v="1792" actId="1076"/>
          <ac:grpSpMkLst>
            <pc:docMk/>
            <pc:sldMk cId="3703644842" sldId="256"/>
            <ac:grpSpMk id="29" creationId="{F4139A34-454C-4C83-F7FA-AABA59F2D55E}"/>
          </ac:grpSpMkLst>
        </pc:grpChg>
        <pc:picChg chg="add mod">
          <ac:chgData name="Zirui Li" userId="d78444fe63c9a53d" providerId="LiveId" clId="{61D9FCE5-B29A-984C-9E93-CC76644D72A9}" dt="2024-10-06T04:05:25.725" v="1792" actId="1076"/>
          <ac:picMkLst>
            <pc:docMk/>
            <pc:sldMk cId="3703644842" sldId="256"/>
            <ac:picMk id="5" creationId="{A91EBD31-F01C-1753-A4C8-B1C330970498}"/>
          </ac:picMkLst>
        </pc:picChg>
        <pc:picChg chg="add mod">
          <ac:chgData name="Zirui Li" userId="d78444fe63c9a53d" providerId="LiveId" clId="{61D9FCE5-B29A-984C-9E93-CC76644D72A9}" dt="2024-10-06T04:05:25.725" v="1792" actId="1076"/>
          <ac:picMkLst>
            <pc:docMk/>
            <pc:sldMk cId="3703644842" sldId="256"/>
            <ac:picMk id="6" creationId="{DE4BD53E-4EF1-A280-AC51-926759AF784A}"/>
          </ac:picMkLst>
        </pc:picChg>
        <pc:picChg chg="add mod">
          <ac:chgData name="Zirui Li" userId="d78444fe63c9a53d" providerId="LiveId" clId="{61D9FCE5-B29A-984C-9E93-CC76644D72A9}" dt="2024-10-06T04:05:25.725" v="1792" actId="1076"/>
          <ac:picMkLst>
            <pc:docMk/>
            <pc:sldMk cId="3703644842" sldId="256"/>
            <ac:picMk id="10" creationId="{538D74CB-066C-6ECA-E6DF-909B89D07CDA}"/>
          </ac:picMkLst>
        </pc:picChg>
        <pc:picChg chg="mod">
          <ac:chgData name="Zirui Li" userId="d78444fe63c9a53d" providerId="LiveId" clId="{61D9FCE5-B29A-984C-9E93-CC76644D72A9}" dt="2024-10-06T04:05:25.725" v="1792" actId="1076"/>
          <ac:picMkLst>
            <pc:docMk/>
            <pc:sldMk cId="3703644842" sldId="256"/>
            <ac:picMk id="41" creationId="{41BE3A72-0529-7015-6957-F597B42C8954}"/>
          </ac:picMkLst>
        </pc:picChg>
      </pc:sldChg>
      <pc:sldChg chg="addSp delSp modSp mod">
        <pc:chgData name="Zirui Li" userId="d78444fe63c9a53d" providerId="LiveId" clId="{61D9FCE5-B29A-984C-9E93-CC76644D72A9}" dt="2024-09-22T09:22:15.849" v="714" actId="20577"/>
        <pc:sldMkLst>
          <pc:docMk/>
          <pc:sldMk cId="3493222110" sldId="257"/>
        </pc:sldMkLst>
      </pc:sldChg>
      <pc:sldChg chg="ord">
        <pc:chgData name="Zirui Li" userId="d78444fe63c9a53d" providerId="LiveId" clId="{61D9FCE5-B29A-984C-9E93-CC76644D72A9}" dt="2024-09-22T08:48:33.423" v="329" actId="20578"/>
        <pc:sldMkLst>
          <pc:docMk/>
          <pc:sldMk cId="1332032094" sldId="259"/>
        </pc:sldMkLst>
      </pc:sldChg>
      <pc:sldChg chg="delSp modSp mod">
        <pc:chgData name="Zirui Li" userId="d78444fe63c9a53d" providerId="LiveId" clId="{61D9FCE5-B29A-984C-9E93-CC76644D72A9}" dt="2024-09-22T08:53:33.171" v="377" actId="1076"/>
        <pc:sldMkLst>
          <pc:docMk/>
          <pc:sldMk cId="1711014914" sldId="260"/>
        </pc:sldMkLst>
      </pc:sldChg>
      <pc:sldChg chg="modSp mod">
        <pc:chgData name="Zirui Li" userId="d78444fe63c9a53d" providerId="LiveId" clId="{61D9FCE5-B29A-984C-9E93-CC76644D72A9}" dt="2024-09-22T09:20:45.797" v="679" actId="732"/>
        <pc:sldMkLst>
          <pc:docMk/>
          <pc:sldMk cId="2553348342" sldId="264"/>
        </pc:sldMkLst>
      </pc:sldChg>
      <pc:sldChg chg="addSp delSp modSp mod">
        <pc:chgData name="Zirui Li" userId="d78444fe63c9a53d" providerId="LiveId" clId="{61D9FCE5-B29A-984C-9E93-CC76644D72A9}" dt="2024-10-06T04:04:42.330" v="1788" actId="1076"/>
        <pc:sldMkLst>
          <pc:docMk/>
          <pc:sldMk cId="1344921429" sldId="265"/>
        </pc:sldMkLst>
        <pc:spChg chg="mod">
          <ac:chgData name="Zirui Li" userId="d78444fe63c9a53d" providerId="LiveId" clId="{61D9FCE5-B29A-984C-9E93-CC76644D72A9}" dt="2024-10-04T09:36:09.841" v="1726" actId="1038"/>
          <ac:spMkLst>
            <pc:docMk/>
            <pc:sldMk cId="1344921429" sldId="265"/>
            <ac:spMk id="7" creationId="{EF017509-2FE4-E9FA-93A1-DC8F02F233A7}"/>
          </ac:spMkLst>
        </pc:spChg>
        <pc:spChg chg="add mod">
          <ac:chgData name="Zirui Li" userId="d78444fe63c9a53d" providerId="LiveId" clId="{61D9FCE5-B29A-984C-9E93-CC76644D72A9}" dt="2024-10-06T04:04:36.308" v="1787" actId="1037"/>
          <ac:spMkLst>
            <pc:docMk/>
            <pc:sldMk cId="1344921429" sldId="265"/>
            <ac:spMk id="11" creationId="{8D3F5041-6CFF-9F34-7551-C8FA3D1F559C}"/>
          </ac:spMkLst>
        </pc:spChg>
        <pc:spChg chg="add mod">
          <ac:chgData name="Zirui Li" userId="d78444fe63c9a53d" providerId="LiveId" clId="{61D9FCE5-B29A-984C-9E93-CC76644D72A9}" dt="2024-10-06T04:04:36.308" v="1787" actId="1037"/>
          <ac:spMkLst>
            <pc:docMk/>
            <pc:sldMk cId="1344921429" sldId="265"/>
            <ac:spMk id="12" creationId="{2905ABF5-A836-83E3-0A22-5A3DBE0AE77C}"/>
          </ac:spMkLst>
        </pc:spChg>
        <pc:spChg chg="mod">
          <ac:chgData name="Zirui Li" userId="d78444fe63c9a53d" providerId="LiveId" clId="{61D9FCE5-B29A-984C-9E93-CC76644D72A9}" dt="2024-10-06T04:04:42.330" v="1788" actId="1076"/>
          <ac:spMkLst>
            <pc:docMk/>
            <pc:sldMk cId="1344921429" sldId="265"/>
            <ac:spMk id="13" creationId="{FD2D31A9-346A-FC46-7D2A-C2BC92314D7D}"/>
          </ac:spMkLst>
        </pc:spChg>
        <pc:spChg chg="mod">
          <ac:chgData name="Zirui Li" userId="d78444fe63c9a53d" providerId="LiveId" clId="{61D9FCE5-B29A-984C-9E93-CC76644D72A9}" dt="2024-10-04T09:36:09.841" v="1726" actId="1038"/>
          <ac:spMkLst>
            <pc:docMk/>
            <pc:sldMk cId="1344921429" sldId="265"/>
            <ac:spMk id="14" creationId="{CCE507F0-7492-1279-1D36-3F986FAF2248}"/>
          </ac:spMkLst>
        </pc:spChg>
        <pc:spChg chg="add mod">
          <ac:chgData name="Zirui Li" userId="d78444fe63c9a53d" providerId="LiveId" clId="{61D9FCE5-B29A-984C-9E93-CC76644D72A9}" dt="2024-10-06T04:04:36.308" v="1787" actId="1037"/>
          <ac:spMkLst>
            <pc:docMk/>
            <pc:sldMk cId="1344921429" sldId="265"/>
            <ac:spMk id="15" creationId="{9ED66FFE-081C-AFB5-45E8-07380647E49C}"/>
          </ac:spMkLst>
        </pc:spChg>
        <pc:spChg chg="mod">
          <ac:chgData name="Zirui Li" userId="d78444fe63c9a53d" providerId="LiveId" clId="{61D9FCE5-B29A-984C-9E93-CC76644D72A9}" dt="2024-10-04T09:36:09.841" v="1726" actId="1038"/>
          <ac:spMkLst>
            <pc:docMk/>
            <pc:sldMk cId="1344921429" sldId="265"/>
            <ac:spMk id="26" creationId="{63F6B65B-4B80-1C5B-63B9-FA490D55E16A}"/>
          </ac:spMkLst>
        </pc:spChg>
        <pc:spChg chg="add mod">
          <ac:chgData name="Zirui Li" userId="d78444fe63c9a53d" providerId="LiveId" clId="{61D9FCE5-B29A-984C-9E93-CC76644D72A9}" dt="2024-10-04T09:36:09.841" v="1726" actId="1038"/>
          <ac:spMkLst>
            <pc:docMk/>
            <pc:sldMk cId="1344921429" sldId="265"/>
            <ac:spMk id="30" creationId="{D36E7C3C-8703-E3A9-FE86-549B6DDCFBD4}"/>
          </ac:spMkLst>
        </pc:spChg>
        <pc:spChg chg="mod">
          <ac:chgData name="Zirui Li" userId="d78444fe63c9a53d" providerId="LiveId" clId="{61D9FCE5-B29A-984C-9E93-CC76644D72A9}" dt="2024-10-04T09:36:09.841" v="1726" actId="1038"/>
          <ac:spMkLst>
            <pc:docMk/>
            <pc:sldMk cId="1344921429" sldId="265"/>
            <ac:spMk id="31" creationId="{943B44E9-A263-31A1-02FC-EB81142C09B3}"/>
          </ac:spMkLst>
        </pc:spChg>
        <pc:spChg chg="mod">
          <ac:chgData name="Zirui Li" userId="d78444fe63c9a53d" providerId="LiveId" clId="{61D9FCE5-B29A-984C-9E93-CC76644D72A9}" dt="2024-10-04T09:36:09.841" v="1726" actId="1038"/>
          <ac:spMkLst>
            <pc:docMk/>
            <pc:sldMk cId="1344921429" sldId="265"/>
            <ac:spMk id="32" creationId="{9B73F049-151B-04D6-7C4A-3C7664728C4F}"/>
          </ac:spMkLst>
        </pc:spChg>
        <pc:spChg chg="mod">
          <ac:chgData name="Zirui Li" userId="d78444fe63c9a53d" providerId="LiveId" clId="{61D9FCE5-B29A-984C-9E93-CC76644D72A9}" dt="2024-10-04T09:36:09.841" v="1726" actId="1038"/>
          <ac:spMkLst>
            <pc:docMk/>
            <pc:sldMk cId="1344921429" sldId="265"/>
            <ac:spMk id="61" creationId="{3034AB84-A945-D86D-295F-8B639A05C5A7}"/>
          </ac:spMkLst>
        </pc:spChg>
        <pc:spChg chg="mod">
          <ac:chgData name="Zirui Li" userId="d78444fe63c9a53d" providerId="LiveId" clId="{61D9FCE5-B29A-984C-9E93-CC76644D72A9}" dt="2024-10-04T09:36:09.841" v="1726" actId="1038"/>
          <ac:spMkLst>
            <pc:docMk/>
            <pc:sldMk cId="1344921429" sldId="265"/>
            <ac:spMk id="82" creationId="{DD867CF1-8107-0FF7-34F2-76E04BB244B5}"/>
          </ac:spMkLst>
        </pc:spChg>
        <pc:spChg chg="mod">
          <ac:chgData name="Zirui Li" userId="d78444fe63c9a53d" providerId="LiveId" clId="{61D9FCE5-B29A-984C-9E93-CC76644D72A9}" dt="2024-10-04T09:36:09.841" v="1726" actId="1038"/>
          <ac:spMkLst>
            <pc:docMk/>
            <pc:sldMk cId="1344921429" sldId="265"/>
            <ac:spMk id="83" creationId="{4688E18E-7E7E-F254-065B-DBBD4A760281}"/>
          </ac:spMkLst>
        </pc:spChg>
        <pc:picChg chg="add mod">
          <ac:chgData name="Zirui Li" userId="d78444fe63c9a53d" providerId="LiveId" clId="{61D9FCE5-B29A-984C-9E93-CC76644D72A9}" dt="2024-10-06T04:04:27.483" v="1772" actId="1037"/>
          <ac:picMkLst>
            <pc:docMk/>
            <pc:sldMk cId="1344921429" sldId="265"/>
            <ac:picMk id="2" creationId="{9627ED22-A4B9-BB38-E32F-BF7996BE239A}"/>
          </ac:picMkLst>
        </pc:picChg>
        <pc:cxnChg chg="add mod">
          <ac:chgData name="Zirui Li" userId="d78444fe63c9a53d" providerId="LiveId" clId="{61D9FCE5-B29A-984C-9E93-CC76644D72A9}" dt="2024-10-06T04:04:36.308" v="1787" actId="1037"/>
          <ac:cxnSpMkLst>
            <pc:docMk/>
            <pc:sldMk cId="1344921429" sldId="265"/>
            <ac:cxnSpMk id="5" creationId="{300609A1-CCDD-D090-49BE-1360D4920B33}"/>
          </ac:cxnSpMkLst>
        </pc:cxnChg>
        <pc:cxnChg chg="add mod">
          <ac:chgData name="Zirui Li" userId="d78444fe63c9a53d" providerId="LiveId" clId="{61D9FCE5-B29A-984C-9E93-CC76644D72A9}" dt="2024-10-06T04:04:36.308" v="1787" actId="1037"/>
          <ac:cxnSpMkLst>
            <pc:docMk/>
            <pc:sldMk cId="1344921429" sldId="265"/>
            <ac:cxnSpMk id="9" creationId="{DF9C617B-06E7-A9C7-180A-81B447ACAFF8}"/>
          </ac:cxnSpMkLst>
        </pc:cxnChg>
        <pc:cxnChg chg="add mod">
          <ac:chgData name="Zirui Li" userId="d78444fe63c9a53d" providerId="LiveId" clId="{61D9FCE5-B29A-984C-9E93-CC76644D72A9}" dt="2024-10-06T04:04:36.308" v="1787" actId="1037"/>
          <ac:cxnSpMkLst>
            <pc:docMk/>
            <pc:sldMk cId="1344921429" sldId="265"/>
            <ac:cxnSpMk id="10" creationId="{5D8F081E-22EA-89F0-163F-47E10BE5AA74}"/>
          </ac:cxnSpMkLst>
        </pc:cxnChg>
        <pc:cxnChg chg="mod">
          <ac:chgData name="Zirui Li" userId="d78444fe63c9a53d" providerId="LiveId" clId="{61D9FCE5-B29A-984C-9E93-CC76644D72A9}" dt="2024-10-04T09:36:09.841" v="1726" actId="1038"/>
          <ac:cxnSpMkLst>
            <pc:docMk/>
            <pc:sldMk cId="1344921429" sldId="265"/>
            <ac:cxnSpMk id="43" creationId="{0857323A-3DEB-5073-A970-1269C2C30AD4}"/>
          </ac:cxnSpMkLst>
        </pc:cxnChg>
        <pc:cxnChg chg="mod">
          <ac:chgData name="Zirui Li" userId="d78444fe63c9a53d" providerId="LiveId" clId="{61D9FCE5-B29A-984C-9E93-CC76644D72A9}" dt="2024-10-04T09:36:09.841" v="1726" actId="1038"/>
          <ac:cxnSpMkLst>
            <pc:docMk/>
            <pc:sldMk cId="1344921429" sldId="265"/>
            <ac:cxnSpMk id="56" creationId="{8DC8C675-3E93-9D37-B4E8-D5997945B7ED}"/>
          </ac:cxnSpMkLst>
        </pc:cxnChg>
        <pc:cxnChg chg="mod">
          <ac:chgData name="Zirui Li" userId="d78444fe63c9a53d" providerId="LiveId" clId="{61D9FCE5-B29A-984C-9E93-CC76644D72A9}" dt="2024-10-04T09:36:09.841" v="1726" actId="1038"/>
          <ac:cxnSpMkLst>
            <pc:docMk/>
            <pc:sldMk cId="1344921429" sldId="265"/>
            <ac:cxnSpMk id="59" creationId="{9E599E92-114D-D3F2-A1E7-5DA12540FAC9}"/>
          </ac:cxnSpMkLst>
        </pc:cxnChg>
        <pc:cxnChg chg="mod">
          <ac:chgData name="Zirui Li" userId="d78444fe63c9a53d" providerId="LiveId" clId="{61D9FCE5-B29A-984C-9E93-CC76644D72A9}" dt="2024-10-04T09:36:09.841" v="1726" actId="1038"/>
          <ac:cxnSpMkLst>
            <pc:docMk/>
            <pc:sldMk cId="1344921429" sldId="265"/>
            <ac:cxnSpMk id="60" creationId="{431B545B-4FBE-5CF7-D2D5-D71D55CE7CE0}"/>
          </ac:cxnSpMkLst>
        </pc:cxnChg>
        <pc:cxnChg chg="mod">
          <ac:chgData name="Zirui Li" userId="d78444fe63c9a53d" providerId="LiveId" clId="{61D9FCE5-B29A-984C-9E93-CC76644D72A9}" dt="2024-10-04T09:36:09.841" v="1726" actId="1038"/>
          <ac:cxnSpMkLst>
            <pc:docMk/>
            <pc:sldMk cId="1344921429" sldId="265"/>
            <ac:cxnSpMk id="68" creationId="{5B85E3B7-CFDF-233B-A3CD-DC2BEDD251D8}"/>
          </ac:cxnSpMkLst>
        </pc:cxnChg>
        <pc:cxnChg chg="mod">
          <ac:chgData name="Zirui Li" userId="d78444fe63c9a53d" providerId="LiveId" clId="{61D9FCE5-B29A-984C-9E93-CC76644D72A9}" dt="2024-10-04T09:36:09.841" v="1726" actId="1038"/>
          <ac:cxnSpMkLst>
            <pc:docMk/>
            <pc:sldMk cId="1344921429" sldId="265"/>
            <ac:cxnSpMk id="69" creationId="{B45DAAE5-05BB-1713-78D1-119F39A0A467}"/>
          </ac:cxnSpMkLst>
        </pc:cxnChg>
        <pc:cxnChg chg="mod">
          <ac:chgData name="Zirui Li" userId="d78444fe63c9a53d" providerId="LiveId" clId="{61D9FCE5-B29A-984C-9E93-CC76644D72A9}" dt="2024-10-04T09:36:09.841" v="1726" actId="1038"/>
          <ac:cxnSpMkLst>
            <pc:docMk/>
            <pc:sldMk cId="1344921429" sldId="265"/>
            <ac:cxnSpMk id="74" creationId="{431DCDB8-8699-B280-661D-6FDDE214BF44}"/>
          </ac:cxnSpMkLst>
        </pc:cxnChg>
        <pc:cxnChg chg="mod">
          <ac:chgData name="Zirui Li" userId="d78444fe63c9a53d" providerId="LiveId" clId="{61D9FCE5-B29A-984C-9E93-CC76644D72A9}" dt="2024-10-04T09:36:09.841" v="1726" actId="1038"/>
          <ac:cxnSpMkLst>
            <pc:docMk/>
            <pc:sldMk cId="1344921429" sldId="265"/>
            <ac:cxnSpMk id="77" creationId="{19ADABC6-2A1D-ABAD-5DE6-68031A92D925}"/>
          </ac:cxnSpMkLst>
        </pc:cxnChg>
      </pc:sldChg>
      <pc:sldChg chg="addSp delSp modSp new mod">
        <pc:chgData name="Zirui Li" userId="d78444fe63c9a53d" providerId="LiveId" clId="{61D9FCE5-B29A-984C-9E93-CC76644D72A9}" dt="2024-09-22T08:49:11.516" v="333" actId="167"/>
        <pc:sldMkLst>
          <pc:docMk/>
          <pc:sldMk cId="1241183662" sldId="267"/>
        </pc:sldMkLst>
      </pc:sldChg>
      <pc:sldChg chg="new">
        <pc:chgData name="Zirui Li" userId="d78444fe63c9a53d" providerId="LiveId" clId="{61D9FCE5-B29A-984C-9E93-CC76644D72A9}" dt="2024-09-22T08:48:36.522" v="330" actId="680"/>
        <pc:sldMkLst>
          <pc:docMk/>
          <pc:sldMk cId="2678345811" sldId="268"/>
        </pc:sldMkLst>
      </pc:sldChg>
      <pc:sldChg chg="addSp delSp modSp new mod">
        <pc:chgData name="Zirui Li" userId="d78444fe63c9a53d" providerId="LiveId" clId="{61D9FCE5-B29A-984C-9E93-CC76644D72A9}" dt="2024-10-04T09:20:31.468" v="1494" actId="478"/>
        <pc:sldMkLst>
          <pc:docMk/>
          <pc:sldMk cId="3980141175" sldId="269"/>
        </pc:sldMkLst>
        <pc:spChg chg="add mod">
          <ac:chgData name="Zirui Li" userId="d78444fe63c9a53d" providerId="LiveId" clId="{61D9FCE5-B29A-984C-9E93-CC76644D72A9}" dt="2024-10-04T09:11:24.354" v="1327" actId="1037"/>
          <ac:spMkLst>
            <pc:docMk/>
            <pc:sldMk cId="3980141175" sldId="269"/>
            <ac:spMk id="9" creationId="{D1C1757D-9A73-08E7-A819-DB22F212260A}"/>
          </ac:spMkLst>
        </pc:spChg>
        <pc:spChg chg="add mod">
          <ac:chgData name="Zirui Li" userId="d78444fe63c9a53d" providerId="LiveId" clId="{61D9FCE5-B29A-984C-9E93-CC76644D72A9}" dt="2024-10-04T08:58:33.956" v="1178" actId="1038"/>
          <ac:spMkLst>
            <pc:docMk/>
            <pc:sldMk cId="3980141175" sldId="269"/>
            <ac:spMk id="11" creationId="{7880E370-805D-A7D5-C49C-679B46A8A4AF}"/>
          </ac:spMkLst>
        </pc:spChg>
        <pc:spChg chg="add mod">
          <ac:chgData name="Zirui Li" userId="d78444fe63c9a53d" providerId="LiveId" clId="{61D9FCE5-B29A-984C-9E93-CC76644D72A9}" dt="2024-10-04T09:08:35.060" v="1264" actId="1076"/>
          <ac:spMkLst>
            <pc:docMk/>
            <pc:sldMk cId="3980141175" sldId="269"/>
            <ac:spMk id="33" creationId="{C9A4EB19-F11C-7913-194C-FBA70BDCC6BB}"/>
          </ac:spMkLst>
        </pc:spChg>
        <pc:spChg chg="add mod">
          <ac:chgData name="Zirui Li" userId="d78444fe63c9a53d" providerId="LiveId" clId="{61D9FCE5-B29A-984C-9E93-CC76644D72A9}" dt="2024-10-04T09:15:37.597" v="1412" actId="14100"/>
          <ac:spMkLst>
            <pc:docMk/>
            <pc:sldMk cId="3980141175" sldId="269"/>
            <ac:spMk id="34" creationId="{FF12A439-F0C8-E45B-7659-A2F4826A2935}"/>
          </ac:spMkLst>
        </pc:spChg>
        <pc:spChg chg="add mod">
          <ac:chgData name="Zirui Li" userId="d78444fe63c9a53d" providerId="LiveId" clId="{61D9FCE5-B29A-984C-9E93-CC76644D72A9}" dt="2024-10-04T09:15:54.812" v="1419" actId="14100"/>
          <ac:spMkLst>
            <pc:docMk/>
            <pc:sldMk cId="3980141175" sldId="269"/>
            <ac:spMk id="35" creationId="{07B268DF-F1D9-4BDA-31EC-F2A159BD89C1}"/>
          </ac:spMkLst>
        </pc:spChg>
        <pc:spChg chg="add mod">
          <ac:chgData name="Zirui Li" userId="d78444fe63c9a53d" providerId="LiveId" clId="{61D9FCE5-B29A-984C-9E93-CC76644D72A9}" dt="2024-10-04T09:14:05.183" v="1398" actId="1076"/>
          <ac:spMkLst>
            <pc:docMk/>
            <pc:sldMk cId="3980141175" sldId="269"/>
            <ac:spMk id="36" creationId="{B909EC11-7632-EA50-3FE3-6E36660820BE}"/>
          </ac:spMkLst>
        </pc:spChg>
        <pc:spChg chg="add mod">
          <ac:chgData name="Zirui Li" userId="d78444fe63c9a53d" providerId="LiveId" clId="{61D9FCE5-B29A-984C-9E93-CC76644D72A9}" dt="2024-10-04T09:15:02.505" v="1409" actId="1076"/>
          <ac:spMkLst>
            <pc:docMk/>
            <pc:sldMk cId="3980141175" sldId="269"/>
            <ac:spMk id="38" creationId="{B879C06C-D6C9-EF5C-FC3E-1C66F7B48658}"/>
          </ac:spMkLst>
        </pc:spChg>
        <pc:spChg chg="add mod">
          <ac:chgData name="Zirui Li" userId="d78444fe63c9a53d" providerId="LiveId" clId="{61D9FCE5-B29A-984C-9E93-CC76644D72A9}" dt="2024-10-04T09:15:50.752" v="1418" actId="688"/>
          <ac:spMkLst>
            <pc:docMk/>
            <pc:sldMk cId="3980141175" sldId="269"/>
            <ac:spMk id="39" creationId="{D341A332-DE5E-FD5A-3D9E-0775B26A5990}"/>
          </ac:spMkLst>
        </pc:spChg>
        <pc:spChg chg="add mod">
          <ac:chgData name="Zirui Li" userId="d78444fe63c9a53d" providerId="LiveId" clId="{61D9FCE5-B29A-984C-9E93-CC76644D72A9}" dt="2024-10-04T09:18:41" v="1452" actId="1076"/>
          <ac:spMkLst>
            <pc:docMk/>
            <pc:sldMk cId="3980141175" sldId="269"/>
            <ac:spMk id="40" creationId="{9EE5A0B3-6A8A-05F4-D847-9CDD5E89D143}"/>
          </ac:spMkLst>
        </pc:spChg>
        <pc:spChg chg="add mod">
          <ac:chgData name="Zirui Li" userId="d78444fe63c9a53d" providerId="LiveId" clId="{61D9FCE5-B29A-984C-9E93-CC76644D72A9}" dt="2024-10-04T09:18:59.627" v="1456" actId="1076"/>
          <ac:spMkLst>
            <pc:docMk/>
            <pc:sldMk cId="3980141175" sldId="269"/>
            <ac:spMk id="41" creationId="{8ED42CE7-3A6C-C981-C96A-4D1EA0C32266}"/>
          </ac:spMkLst>
        </pc:spChg>
        <pc:picChg chg="add mod">
          <ac:chgData name="Zirui Li" userId="d78444fe63c9a53d" providerId="LiveId" clId="{61D9FCE5-B29A-984C-9E93-CC76644D72A9}" dt="2024-10-04T09:08:31.357" v="1263" actId="1076"/>
          <ac:picMkLst>
            <pc:docMk/>
            <pc:sldMk cId="3980141175" sldId="269"/>
            <ac:picMk id="5" creationId="{F4239456-201E-50C2-3012-A692EDC3014B}"/>
          </ac:picMkLst>
        </pc:picChg>
        <pc:cxnChg chg="add mod">
          <ac:chgData name="Zirui Li" userId="d78444fe63c9a53d" providerId="LiveId" clId="{61D9FCE5-B29A-984C-9E93-CC76644D72A9}" dt="2024-10-04T09:19:14.641" v="1470" actId="692"/>
          <ac:cxnSpMkLst>
            <pc:docMk/>
            <pc:sldMk cId="3980141175" sldId="269"/>
            <ac:cxnSpMk id="43" creationId="{CDC9E172-A41A-70E8-CD54-2FA35C7BDFF7}"/>
          </ac:cxnSpMkLst>
        </pc:cxnChg>
        <pc:cxnChg chg="add mod">
          <ac:chgData name="Zirui Li" userId="d78444fe63c9a53d" providerId="LiveId" clId="{61D9FCE5-B29A-984C-9E93-CC76644D72A9}" dt="2024-10-04T09:19:10.652" v="1463" actId="692"/>
          <ac:cxnSpMkLst>
            <pc:docMk/>
            <pc:sldMk cId="3980141175" sldId="269"/>
            <ac:cxnSpMk id="44" creationId="{9C72D82A-34C6-A197-C272-7ABAD704D037}"/>
          </ac:cxnSpMkLst>
        </pc:cxnChg>
        <pc:cxnChg chg="add mod">
          <ac:chgData name="Zirui Li" userId="d78444fe63c9a53d" providerId="LiveId" clId="{61D9FCE5-B29A-984C-9E93-CC76644D72A9}" dt="2024-10-04T09:19:24.309" v="1473" actId="14100"/>
          <ac:cxnSpMkLst>
            <pc:docMk/>
            <pc:sldMk cId="3980141175" sldId="269"/>
            <ac:cxnSpMk id="47" creationId="{EDA6076F-D7A7-6A9E-4CE5-D6B4C03E38F2}"/>
          </ac:cxnSpMkLst>
        </pc:cxnChg>
        <pc:cxnChg chg="add mod">
          <ac:chgData name="Zirui Li" userId="d78444fe63c9a53d" providerId="LiveId" clId="{61D9FCE5-B29A-984C-9E93-CC76644D72A9}" dt="2024-10-04T09:19:52.479" v="1484" actId="692"/>
          <ac:cxnSpMkLst>
            <pc:docMk/>
            <pc:sldMk cId="3980141175" sldId="269"/>
            <ac:cxnSpMk id="49" creationId="{A6A5E2EC-6727-5710-5B6C-04A6FF8D36FE}"/>
          </ac:cxnSpMkLst>
        </pc:cxnChg>
        <pc:cxnChg chg="add mod">
          <ac:chgData name="Zirui Li" userId="d78444fe63c9a53d" providerId="LiveId" clId="{61D9FCE5-B29A-984C-9E93-CC76644D72A9}" dt="2024-10-04T09:20:04.212" v="1487" actId="14100"/>
          <ac:cxnSpMkLst>
            <pc:docMk/>
            <pc:sldMk cId="3980141175" sldId="269"/>
            <ac:cxnSpMk id="52" creationId="{4C1D7E37-E499-02DE-50F1-6A3E8615E9A1}"/>
          </ac:cxnSpMkLst>
        </pc:cxnChg>
        <pc:cxnChg chg="add mod">
          <ac:chgData name="Zirui Li" userId="d78444fe63c9a53d" providerId="LiveId" clId="{61D9FCE5-B29A-984C-9E93-CC76644D72A9}" dt="2024-10-04T09:20:15.361" v="1490" actId="14100"/>
          <ac:cxnSpMkLst>
            <pc:docMk/>
            <pc:sldMk cId="3980141175" sldId="269"/>
            <ac:cxnSpMk id="55" creationId="{DC618384-2C10-7AC7-8F73-418C47572AC7}"/>
          </ac:cxnSpMkLst>
        </pc:cxnChg>
        <pc:cxnChg chg="add mod">
          <ac:chgData name="Zirui Li" userId="d78444fe63c9a53d" providerId="LiveId" clId="{61D9FCE5-B29A-984C-9E93-CC76644D72A9}" dt="2024-10-04T09:20:24.391" v="1493" actId="14100"/>
          <ac:cxnSpMkLst>
            <pc:docMk/>
            <pc:sldMk cId="3980141175" sldId="269"/>
            <ac:cxnSpMk id="58" creationId="{AB6C2C7A-2F55-C387-D204-C45F725EF013}"/>
          </ac:cxnSpMkLst>
        </pc:cxnChg>
      </pc:sldChg>
      <pc:sldChg chg="addSp delSp modSp add mod modNotesTx">
        <pc:chgData name="Zirui Li" userId="d78444fe63c9a53d" providerId="LiveId" clId="{61D9FCE5-B29A-984C-9E93-CC76644D72A9}" dt="2024-10-06T04:39:18.442" v="2488" actId="1036"/>
        <pc:sldMkLst>
          <pc:docMk/>
          <pc:sldMk cId="1608198984" sldId="270"/>
        </pc:sldMkLst>
        <pc:spChg chg="add mod">
          <ac:chgData name="Zirui Li" userId="d78444fe63c9a53d" providerId="LiveId" clId="{61D9FCE5-B29A-984C-9E93-CC76644D72A9}" dt="2024-10-06T04:21:34.871" v="2225" actId="1038"/>
          <ac:spMkLst>
            <pc:docMk/>
            <pc:sldMk cId="1608198984" sldId="270"/>
            <ac:spMk id="38" creationId="{2A858B5A-8E24-C30D-C597-D6B70EE6FCC3}"/>
          </ac:spMkLst>
        </pc:spChg>
        <pc:spChg chg="add mod">
          <ac:chgData name="Zirui Li" userId="d78444fe63c9a53d" providerId="LiveId" clId="{61D9FCE5-B29A-984C-9E93-CC76644D72A9}" dt="2024-10-06T04:27:34.755" v="2290" actId="1076"/>
          <ac:spMkLst>
            <pc:docMk/>
            <pc:sldMk cId="1608198984" sldId="270"/>
            <ac:spMk id="39" creationId="{B1B78E1E-B696-A60A-FD2F-FCB9055762D6}"/>
          </ac:spMkLst>
        </pc:spChg>
        <pc:spChg chg="add mod">
          <ac:chgData name="Zirui Li" userId="d78444fe63c9a53d" providerId="LiveId" clId="{61D9FCE5-B29A-984C-9E93-CC76644D72A9}" dt="2024-10-06T04:21:34.871" v="2225" actId="1038"/>
          <ac:spMkLst>
            <pc:docMk/>
            <pc:sldMk cId="1608198984" sldId="270"/>
            <ac:spMk id="40" creationId="{C0C518F7-3E51-A8D1-A446-BAE4573F5DC7}"/>
          </ac:spMkLst>
        </pc:spChg>
        <pc:spChg chg="add mod">
          <ac:chgData name="Zirui Li" userId="d78444fe63c9a53d" providerId="LiveId" clId="{61D9FCE5-B29A-984C-9E93-CC76644D72A9}" dt="2024-10-06T04:27:46.086" v="2295" actId="1076"/>
          <ac:spMkLst>
            <pc:docMk/>
            <pc:sldMk cId="1608198984" sldId="270"/>
            <ac:spMk id="41" creationId="{0A4FE06E-96C0-A722-7B81-C8359BB10059}"/>
          </ac:spMkLst>
        </pc:spChg>
        <pc:spChg chg="add mod">
          <ac:chgData name="Zirui Li" userId="d78444fe63c9a53d" providerId="LiveId" clId="{61D9FCE5-B29A-984C-9E93-CC76644D72A9}" dt="2024-10-06T04:27:42.642" v="2294" actId="1076"/>
          <ac:spMkLst>
            <pc:docMk/>
            <pc:sldMk cId="1608198984" sldId="270"/>
            <ac:spMk id="42" creationId="{115309F3-2E4D-C73F-A046-26D845FD9376}"/>
          </ac:spMkLst>
        </pc:spChg>
        <pc:spChg chg="add mod">
          <ac:chgData name="Zirui Li" userId="d78444fe63c9a53d" providerId="LiveId" clId="{61D9FCE5-B29A-984C-9E93-CC76644D72A9}" dt="2024-10-06T04:21:34.871" v="2225" actId="1038"/>
          <ac:spMkLst>
            <pc:docMk/>
            <pc:sldMk cId="1608198984" sldId="270"/>
            <ac:spMk id="46" creationId="{E11B9152-3324-E570-5B3F-FB2F10A6B1BD}"/>
          </ac:spMkLst>
        </pc:spChg>
        <pc:spChg chg="add mod">
          <ac:chgData name="Zirui Li" userId="d78444fe63c9a53d" providerId="LiveId" clId="{61D9FCE5-B29A-984C-9E93-CC76644D72A9}" dt="2024-10-06T04:38:27.728" v="2469" actId="948"/>
          <ac:spMkLst>
            <pc:docMk/>
            <pc:sldMk cId="1608198984" sldId="270"/>
            <ac:spMk id="48" creationId="{3D797D3B-79CC-EC10-7DDE-B929BE60A54C}"/>
          </ac:spMkLst>
        </pc:spChg>
        <pc:spChg chg="add mod">
          <ac:chgData name="Zirui Li" userId="d78444fe63c9a53d" providerId="LiveId" clId="{61D9FCE5-B29A-984C-9E93-CC76644D72A9}" dt="2024-10-06T04:36:19.910" v="2407" actId="948"/>
          <ac:spMkLst>
            <pc:docMk/>
            <pc:sldMk cId="1608198984" sldId="270"/>
            <ac:spMk id="49" creationId="{1CB3B00A-6B98-64A4-7910-9E47A6E1EB19}"/>
          </ac:spMkLst>
        </pc:spChg>
        <pc:spChg chg="add mod">
          <ac:chgData name="Zirui Li" userId="d78444fe63c9a53d" providerId="LiveId" clId="{61D9FCE5-B29A-984C-9E93-CC76644D72A9}" dt="2024-10-06T04:36:38.377" v="2410" actId="948"/>
          <ac:spMkLst>
            <pc:docMk/>
            <pc:sldMk cId="1608198984" sldId="270"/>
            <ac:spMk id="50" creationId="{9EB38F0B-0D73-2B91-31BB-4C7FAAA1DD8F}"/>
          </ac:spMkLst>
        </pc:spChg>
        <pc:spChg chg="add mod">
          <ac:chgData name="Zirui Li" userId="d78444fe63c9a53d" providerId="LiveId" clId="{61D9FCE5-B29A-984C-9E93-CC76644D72A9}" dt="2024-10-06T04:34:55.743" v="2383" actId="1076"/>
          <ac:spMkLst>
            <pc:docMk/>
            <pc:sldMk cId="1608198984" sldId="270"/>
            <ac:spMk id="51" creationId="{0A2697A4-444F-1484-9DD5-9513CF892884}"/>
          </ac:spMkLst>
        </pc:spChg>
        <pc:spChg chg="add mod">
          <ac:chgData name="Zirui Li" userId="d78444fe63c9a53d" providerId="LiveId" clId="{61D9FCE5-B29A-984C-9E93-CC76644D72A9}" dt="2024-10-06T04:21:41.761" v="2232" actId="1038"/>
          <ac:spMkLst>
            <pc:docMk/>
            <pc:sldMk cId="1608198984" sldId="270"/>
            <ac:spMk id="52" creationId="{0FB9B8D9-D9F1-D823-1223-19BB95E91188}"/>
          </ac:spMkLst>
        </pc:spChg>
        <pc:spChg chg="add mod">
          <ac:chgData name="Zirui Li" userId="d78444fe63c9a53d" providerId="LiveId" clId="{61D9FCE5-B29A-984C-9E93-CC76644D72A9}" dt="2024-10-06T04:21:41.761" v="2232" actId="1038"/>
          <ac:spMkLst>
            <pc:docMk/>
            <pc:sldMk cId="1608198984" sldId="270"/>
            <ac:spMk id="57" creationId="{C6F3AC89-027B-3E55-E5A8-445377A51C3E}"/>
          </ac:spMkLst>
        </pc:spChg>
        <pc:spChg chg="add mod">
          <ac:chgData name="Zirui Li" userId="d78444fe63c9a53d" providerId="LiveId" clId="{61D9FCE5-B29A-984C-9E93-CC76644D72A9}" dt="2024-10-06T04:28:54.271" v="2335" actId="1076"/>
          <ac:spMkLst>
            <pc:docMk/>
            <pc:sldMk cId="1608198984" sldId="270"/>
            <ac:spMk id="62" creationId="{D4D73EF8-1ACA-A97A-05A1-8B70760B0A36}"/>
          </ac:spMkLst>
        </pc:spChg>
        <pc:spChg chg="add mod">
          <ac:chgData name="Zirui Li" userId="d78444fe63c9a53d" providerId="LiveId" clId="{61D9FCE5-B29A-984C-9E93-CC76644D72A9}" dt="2024-10-06T04:28:07.260" v="2306" actId="1076"/>
          <ac:spMkLst>
            <pc:docMk/>
            <pc:sldMk cId="1608198984" sldId="270"/>
            <ac:spMk id="68" creationId="{D495B882-2AEE-50F6-7C2C-1681D305BDE4}"/>
          </ac:spMkLst>
        </pc:spChg>
        <pc:spChg chg="add mod">
          <ac:chgData name="Zirui Li" userId="d78444fe63c9a53d" providerId="LiveId" clId="{61D9FCE5-B29A-984C-9E93-CC76644D72A9}" dt="2024-10-06T04:28:16.058" v="2310" actId="1076"/>
          <ac:spMkLst>
            <pc:docMk/>
            <pc:sldMk cId="1608198984" sldId="270"/>
            <ac:spMk id="69" creationId="{BF2902E9-BD4D-4995-B14C-AA427E1B4A2E}"/>
          </ac:spMkLst>
        </pc:spChg>
        <pc:spChg chg="add mod">
          <ac:chgData name="Zirui Li" userId="d78444fe63c9a53d" providerId="LiveId" clId="{61D9FCE5-B29A-984C-9E93-CC76644D72A9}" dt="2024-10-06T04:28:32.121" v="2317" actId="1076"/>
          <ac:spMkLst>
            <pc:docMk/>
            <pc:sldMk cId="1608198984" sldId="270"/>
            <ac:spMk id="70" creationId="{FD2A1504-5A4A-1E49-BF29-E746FF505EFB}"/>
          </ac:spMkLst>
        </pc:spChg>
        <pc:spChg chg="add mod">
          <ac:chgData name="Zirui Li" userId="d78444fe63c9a53d" providerId="LiveId" clId="{61D9FCE5-B29A-984C-9E93-CC76644D72A9}" dt="2024-10-06T04:37:31.973" v="2432" actId="1038"/>
          <ac:spMkLst>
            <pc:docMk/>
            <pc:sldMk cId="1608198984" sldId="270"/>
            <ac:spMk id="71" creationId="{7F718893-4B61-9804-8FCE-0472261843B3}"/>
          </ac:spMkLst>
        </pc:spChg>
        <pc:spChg chg="add mod">
          <ac:chgData name="Zirui Li" userId="d78444fe63c9a53d" providerId="LiveId" clId="{61D9FCE5-B29A-984C-9E93-CC76644D72A9}" dt="2024-10-06T04:39:18.442" v="2488" actId="1036"/>
          <ac:spMkLst>
            <pc:docMk/>
            <pc:sldMk cId="1608198984" sldId="270"/>
            <ac:spMk id="129" creationId="{866DB239-BE82-371B-A0BB-5B6622849A9B}"/>
          </ac:spMkLst>
        </pc:spChg>
        <pc:spChg chg="add mod">
          <ac:chgData name="Zirui Li" userId="d78444fe63c9a53d" providerId="LiveId" clId="{61D9FCE5-B29A-984C-9E93-CC76644D72A9}" dt="2024-10-06T04:39:18.442" v="2488" actId="1036"/>
          <ac:spMkLst>
            <pc:docMk/>
            <pc:sldMk cId="1608198984" sldId="270"/>
            <ac:spMk id="130" creationId="{304D389D-E476-FD9C-9B26-0E84EB5E3D99}"/>
          </ac:spMkLst>
        </pc:spChg>
        <pc:spChg chg="add mod">
          <ac:chgData name="Zirui Li" userId="d78444fe63c9a53d" providerId="LiveId" clId="{61D9FCE5-B29A-984C-9E93-CC76644D72A9}" dt="2024-10-06T04:39:18.442" v="2488" actId="1036"/>
          <ac:spMkLst>
            <pc:docMk/>
            <pc:sldMk cId="1608198984" sldId="270"/>
            <ac:spMk id="131" creationId="{A012B1E8-FD17-506F-3708-DEEBAD6890A3}"/>
          </ac:spMkLst>
        </pc:spChg>
        <pc:spChg chg="add mod">
          <ac:chgData name="Zirui Li" userId="d78444fe63c9a53d" providerId="LiveId" clId="{61D9FCE5-B29A-984C-9E93-CC76644D72A9}" dt="2024-10-06T04:39:18.442" v="2488" actId="1036"/>
          <ac:spMkLst>
            <pc:docMk/>
            <pc:sldMk cId="1608198984" sldId="270"/>
            <ac:spMk id="132" creationId="{BECAF3D1-61A3-5512-06B1-A69DD98215FA}"/>
          </ac:spMkLst>
        </pc:spChg>
        <pc:spChg chg="add mod">
          <ac:chgData name="Zirui Li" userId="d78444fe63c9a53d" providerId="LiveId" clId="{61D9FCE5-B29A-984C-9E93-CC76644D72A9}" dt="2024-10-06T04:39:18.442" v="2488" actId="1036"/>
          <ac:spMkLst>
            <pc:docMk/>
            <pc:sldMk cId="1608198984" sldId="270"/>
            <ac:spMk id="135" creationId="{8F72C2A4-F973-5953-C0F4-F4B4B25394E8}"/>
          </ac:spMkLst>
        </pc:spChg>
        <pc:spChg chg="add mod">
          <ac:chgData name="Zirui Li" userId="d78444fe63c9a53d" providerId="LiveId" clId="{61D9FCE5-B29A-984C-9E93-CC76644D72A9}" dt="2024-10-06T04:39:18.442" v="2488" actId="1036"/>
          <ac:spMkLst>
            <pc:docMk/>
            <pc:sldMk cId="1608198984" sldId="270"/>
            <ac:spMk id="139" creationId="{E04FDBC9-FEA6-500E-E8CC-7DA7C28A380E}"/>
          </ac:spMkLst>
        </pc:spChg>
        <pc:spChg chg="add mod">
          <ac:chgData name="Zirui Li" userId="d78444fe63c9a53d" providerId="LiveId" clId="{61D9FCE5-B29A-984C-9E93-CC76644D72A9}" dt="2024-10-06T04:39:18.442" v="2488" actId="1036"/>
          <ac:spMkLst>
            <pc:docMk/>
            <pc:sldMk cId="1608198984" sldId="270"/>
            <ac:spMk id="140" creationId="{F3B74813-B643-C583-68C9-F6A82CD20DD6}"/>
          </ac:spMkLst>
        </pc:spChg>
        <pc:spChg chg="add mod">
          <ac:chgData name="Zirui Li" userId="d78444fe63c9a53d" providerId="LiveId" clId="{61D9FCE5-B29A-984C-9E93-CC76644D72A9}" dt="2024-10-06T04:24:10.970" v="2278" actId="12788"/>
          <ac:spMkLst>
            <pc:docMk/>
            <pc:sldMk cId="1608198984" sldId="270"/>
            <ac:spMk id="173" creationId="{7E6AF0F0-4A8A-5795-3327-08BF0A3CEF1D}"/>
          </ac:spMkLst>
        </pc:spChg>
        <pc:spChg chg="add mod">
          <ac:chgData name="Zirui Li" userId="d78444fe63c9a53d" providerId="LiveId" clId="{61D9FCE5-B29A-984C-9E93-CC76644D72A9}" dt="2024-10-06T04:37:52.387" v="2463" actId="1037"/>
          <ac:spMkLst>
            <pc:docMk/>
            <pc:sldMk cId="1608198984" sldId="270"/>
            <ac:spMk id="174" creationId="{844053BE-EC13-2122-31F5-C309527766FC}"/>
          </ac:spMkLst>
        </pc:spChg>
        <pc:spChg chg="add mod">
          <ac:chgData name="Zirui Li" userId="d78444fe63c9a53d" providerId="LiveId" clId="{61D9FCE5-B29A-984C-9E93-CC76644D72A9}" dt="2024-10-06T04:39:18.442" v="2488" actId="1036"/>
          <ac:spMkLst>
            <pc:docMk/>
            <pc:sldMk cId="1608198984" sldId="270"/>
            <ac:spMk id="175" creationId="{D209705C-035A-216C-3CCA-4943E5CB8BBD}"/>
          </ac:spMkLst>
        </pc:spChg>
        <pc:grpChg chg="add mod">
          <ac:chgData name="Zirui Li" userId="d78444fe63c9a53d" providerId="LiveId" clId="{61D9FCE5-B29A-984C-9E93-CC76644D72A9}" dt="2024-10-06T04:27:51.784" v="2303" actId="1036"/>
          <ac:grpSpMkLst>
            <pc:docMk/>
            <pc:sldMk cId="1608198984" sldId="270"/>
            <ac:grpSpMk id="28" creationId="{6524F42B-9D7A-8061-55B7-98A90A5EEA80}"/>
          </ac:grpSpMkLst>
        </pc:grpChg>
        <pc:grpChg chg="add mod">
          <ac:chgData name="Zirui Li" userId="d78444fe63c9a53d" providerId="LiveId" clId="{61D9FCE5-B29A-984C-9E93-CC76644D72A9}" dt="2024-10-06T04:21:34.871" v="2225" actId="1038"/>
          <ac:grpSpMkLst>
            <pc:docMk/>
            <pc:sldMk cId="1608198984" sldId="270"/>
            <ac:grpSpMk id="33" creationId="{AAE4B283-BACD-DFFA-8E8A-D020A5474CD4}"/>
          </ac:grpSpMkLst>
        </pc:grpChg>
        <pc:grpChg chg="add mod">
          <ac:chgData name="Zirui Li" userId="d78444fe63c9a53d" providerId="LiveId" clId="{61D9FCE5-B29A-984C-9E93-CC76644D72A9}" dt="2024-10-06T04:39:18.442" v="2488" actId="1036"/>
          <ac:grpSpMkLst>
            <pc:docMk/>
            <pc:sldMk cId="1608198984" sldId="270"/>
            <ac:grpSpMk id="108" creationId="{2CCBAF31-069C-A072-878A-50FABBAFD710}"/>
          </ac:grpSpMkLst>
        </pc:grpChg>
        <pc:grpChg chg="add mod">
          <ac:chgData name="Zirui Li" userId="d78444fe63c9a53d" providerId="LiveId" clId="{61D9FCE5-B29A-984C-9E93-CC76644D72A9}" dt="2024-10-06T04:39:18.442" v="2488" actId="1036"/>
          <ac:grpSpMkLst>
            <pc:docMk/>
            <pc:sldMk cId="1608198984" sldId="270"/>
            <ac:grpSpMk id="113" creationId="{012E8F18-CC1B-93ED-891B-029F54380AE7}"/>
          </ac:grpSpMkLst>
        </pc:grpChg>
        <pc:grpChg chg="add mod">
          <ac:chgData name="Zirui Li" userId="d78444fe63c9a53d" providerId="LiveId" clId="{61D9FCE5-B29A-984C-9E93-CC76644D72A9}" dt="2024-10-06T04:39:18.442" v="2488" actId="1036"/>
          <ac:grpSpMkLst>
            <pc:docMk/>
            <pc:sldMk cId="1608198984" sldId="270"/>
            <ac:grpSpMk id="119" creationId="{31FAB81C-1786-0D62-2D52-84F2DD1F4B9E}"/>
          </ac:grpSpMkLst>
        </pc:grpChg>
        <pc:grpChg chg="add mod">
          <ac:chgData name="Zirui Li" userId="d78444fe63c9a53d" providerId="LiveId" clId="{61D9FCE5-B29A-984C-9E93-CC76644D72A9}" dt="2024-10-06T04:39:18.442" v="2488" actId="1036"/>
          <ac:grpSpMkLst>
            <pc:docMk/>
            <pc:sldMk cId="1608198984" sldId="270"/>
            <ac:grpSpMk id="124" creationId="{88186A62-DCAD-145F-2EBB-697951BA9A86}"/>
          </ac:grpSpMkLst>
        </pc:grpChg>
        <pc:picChg chg="add mod">
          <ac:chgData name="Zirui Li" userId="d78444fe63c9a53d" providerId="LiveId" clId="{61D9FCE5-B29A-984C-9E93-CC76644D72A9}" dt="2024-10-06T04:21:34.871" v="2225" actId="1038"/>
          <ac:picMkLst>
            <pc:docMk/>
            <pc:sldMk cId="1608198984" sldId="270"/>
            <ac:picMk id="26" creationId="{81EF9B8E-9AD8-DFCD-61A4-15CA897197E9}"/>
          </ac:picMkLst>
        </pc:picChg>
        <pc:picChg chg="mod">
          <ac:chgData name="Zirui Li" userId="d78444fe63c9a53d" providerId="LiveId" clId="{61D9FCE5-B29A-984C-9E93-CC76644D72A9}" dt="2024-10-06T04:05:58.843" v="1793"/>
          <ac:picMkLst>
            <pc:docMk/>
            <pc:sldMk cId="1608198984" sldId="270"/>
            <ac:picMk id="29" creationId="{A3E342A7-8E28-21A4-8622-33649F9D262A}"/>
          </ac:picMkLst>
        </pc:picChg>
        <pc:picChg chg="mod">
          <ac:chgData name="Zirui Li" userId="d78444fe63c9a53d" providerId="LiveId" clId="{61D9FCE5-B29A-984C-9E93-CC76644D72A9}" dt="2024-10-06T04:05:58.843" v="1793"/>
          <ac:picMkLst>
            <pc:docMk/>
            <pc:sldMk cId="1608198984" sldId="270"/>
            <ac:picMk id="30" creationId="{BB8B8A2B-EA62-B702-7F33-27B303D9F758}"/>
          </ac:picMkLst>
        </pc:picChg>
        <pc:picChg chg="mod">
          <ac:chgData name="Zirui Li" userId="d78444fe63c9a53d" providerId="LiveId" clId="{61D9FCE5-B29A-984C-9E93-CC76644D72A9}" dt="2024-10-06T04:05:58.843" v="1793"/>
          <ac:picMkLst>
            <pc:docMk/>
            <pc:sldMk cId="1608198984" sldId="270"/>
            <ac:picMk id="31" creationId="{A88D1443-6428-85EE-EAAC-192E3D4A7FC9}"/>
          </ac:picMkLst>
        </pc:picChg>
        <pc:picChg chg="mod">
          <ac:chgData name="Zirui Li" userId="d78444fe63c9a53d" providerId="LiveId" clId="{61D9FCE5-B29A-984C-9E93-CC76644D72A9}" dt="2024-10-06T04:05:58.843" v="1793"/>
          <ac:picMkLst>
            <pc:docMk/>
            <pc:sldMk cId="1608198984" sldId="270"/>
            <ac:picMk id="32" creationId="{B4DFA393-2EBD-444E-05B0-ECB69A5C24D9}"/>
          </ac:picMkLst>
        </pc:picChg>
        <pc:picChg chg="mod">
          <ac:chgData name="Zirui Li" userId="d78444fe63c9a53d" providerId="LiveId" clId="{61D9FCE5-B29A-984C-9E93-CC76644D72A9}" dt="2024-10-06T04:05:58.843" v="1793"/>
          <ac:picMkLst>
            <pc:docMk/>
            <pc:sldMk cId="1608198984" sldId="270"/>
            <ac:picMk id="34" creationId="{1114536F-6B9C-9ECD-F1A6-C72785836A2C}"/>
          </ac:picMkLst>
        </pc:picChg>
        <pc:picChg chg="mod">
          <ac:chgData name="Zirui Li" userId="d78444fe63c9a53d" providerId="LiveId" clId="{61D9FCE5-B29A-984C-9E93-CC76644D72A9}" dt="2024-10-06T04:05:58.843" v="1793"/>
          <ac:picMkLst>
            <pc:docMk/>
            <pc:sldMk cId="1608198984" sldId="270"/>
            <ac:picMk id="35" creationId="{0A91BDFB-2398-B8E2-1DF0-D88D38694A93}"/>
          </ac:picMkLst>
        </pc:picChg>
        <pc:picChg chg="mod">
          <ac:chgData name="Zirui Li" userId="d78444fe63c9a53d" providerId="LiveId" clId="{61D9FCE5-B29A-984C-9E93-CC76644D72A9}" dt="2024-10-06T04:05:58.843" v="1793"/>
          <ac:picMkLst>
            <pc:docMk/>
            <pc:sldMk cId="1608198984" sldId="270"/>
            <ac:picMk id="36" creationId="{4B577A2C-EA85-D60F-047E-0F282D6DF9AC}"/>
          </ac:picMkLst>
        </pc:picChg>
        <pc:picChg chg="mod">
          <ac:chgData name="Zirui Li" userId="d78444fe63c9a53d" providerId="LiveId" clId="{61D9FCE5-B29A-984C-9E93-CC76644D72A9}" dt="2024-10-06T04:05:58.843" v="1793"/>
          <ac:picMkLst>
            <pc:docMk/>
            <pc:sldMk cId="1608198984" sldId="270"/>
            <ac:picMk id="37" creationId="{56ED20E8-90AA-E4E8-30E8-05E5B31EEADD}"/>
          </ac:picMkLst>
        </pc:picChg>
        <pc:picChg chg="add mod">
          <ac:chgData name="Zirui Li" userId="d78444fe63c9a53d" providerId="LiveId" clId="{61D9FCE5-B29A-984C-9E93-CC76644D72A9}" dt="2024-10-06T04:21:34.871" v="2225" actId="1038"/>
          <ac:picMkLst>
            <pc:docMk/>
            <pc:sldMk cId="1608198984" sldId="270"/>
            <ac:picMk id="43" creationId="{03549B2D-9EF2-6923-FACC-67E404F8D00C}"/>
          </ac:picMkLst>
        </pc:picChg>
        <pc:picChg chg="add mod">
          <ac:chgData name="Zirui Li" userId="d78444fe63c9a53d" providerId="LiveId" clId="{61D9FCE5-B29A-984C-9E93-CC76644D72A9}" dt="2024-10-06T04:21:34.871" v="2225" actId="1038"/>
          <ac:picMkLst>
            <pc:docMk/>
            <pc:sldMk cId="1608198984" sldId="270"/>
            <ac:picMk id="44" creationId="{E736EE49-57C4-131F-6FB4-9D69D0648DFB}"/>
          </ac:picMkLst>
        </pc:picChg>
        <pc:picChg chg="add mod">
          <ac:chgData name="Zirui Li" userId="d78444fe63c9a53d" providerId="LiveId" clId="{61D9FCE5-B29A-984C-9E93-CC76644D72A9}" dt="2024-10-06T04:21:34.871" v="2225" actId="1038"/>
          <ac:picMkLst>
            <pc:docMk/>
            <pc:sldMk cId="1608198984" sldId="270"/>
            <ac:picMk id="45" creationId="{847E2025-1BA6-4589-80BD-1EB6052BB23A}"/>
          </ac:picMkLst>
        </pc:picChg>
        <pc:picChg chg="add mod">
          <ac:chgData name="Zirui Li" userId="d78444fe63c9a53d" providerId="LiveId" clId="{61D9FCE5-B29A-984C-9E93-CC76644D72A9}" dt="2024-10-06T04:37:28.178" v="2421" actId="1076"/>
          <ac:picMkLst>
            <pc:docMk/>
            <pc:sldMk cId="1608198984" sldId="270"/>
            <ac:picMk id="64" creationId="{FE729950-4438-1F08-464D-6A4D70B7EDFE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09" creationId="{27E83DF6-72D6-2CFA-EDE2-5F61E71AC218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10" creationId="{3409A1DC-5E92-4B31-9E6B-DD50384534E8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11" creationId="{3DED73AD-3808-449D-CDBB-5EC067DB510B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12" creationId="{A35E9273-C5CA-928F-5768-FC1382936188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14" creationId="{1E20DAF3-444E-2876-8255-6D3C58BAD5EC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15" creationId="{A95BDDFF-366A-617B-E472-3AF3479283B6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16" creationId="{50C9CCF3-56F1-78CC-C93C-6CAEF466063B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17" creationId="{74767B38-24E9-B841-CCC5-125E25F8C00D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20" creationId="{5C6206FF-6446-5FA1-F322-D6464A13316F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21" creationId="{8BBC9728-3ACA-356B-9E5D-65583F2AA7D4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22" creationId="{6BEA11E9-757D-0260-A44D-400EF174E8AE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23" creationId="{305E855F-6609-86C6-F4E2-8BDE528CF587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25" creationId="{E351D26D-1DE4-81F5-186D-B271130FD960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26" creationId="{25BA21B9-2D00-12C8-D66C-E408AAC139F9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27" creationId="{25C9024B-20CF-A0C6-4839-6F5270AB076C}"/>
          </ac:picMkLst>
        </pc:picChg>
        <pc:picChg chg="mod">
          <ac:chgData name="Zirui Li" userId="d78444fe63c9a53d" providerId="LiveId" clId="{61D9FCE5-B29A-984C-9E93-CC76644D72A9}" dt="2024-10-06T04:13:27.632" v="2003"/>
          <ac:picMkLst>
            <pc:docMk/>
            <pc:sldMk cId="1608198984" sldId="270"/>
            <ac:picMk id="128" creationId="{5E071C6F-0D7E-78ED-FA95-9AB822495AFF}"/>
          </ac:picMkLst>
        </pc:picChg>
        <pc:picChg chg="add mod">
          <ac:chgData name="Zirui Li" userId="d78444fe63c9a53d" providerId="LiveId" clId="{61D9FCE5-B29A-984C-9E93-CC76644D72A9}" dt="2024-10-06T04:39:18.442" v="2488" actId="1036"/>
          <ac:picMkLst>
            <pc:docMk/>
            <pc:sldMk cId="1608198984" sldId="270"/>
            <ac:picMk id="138" creationId="{DD8DAAA6-C634-847B-954E-AA7CAE7CEBD3}"/>
          </ac:picMkLst>
        </pc:picChg>
        <pc:picChg chg="add mod">
          <ac:chgData name="Zirui Li" userId="d78444fe63c9a53d" providerId="LiveId" clId="{61D9FCE5-B29A-984C-9E93-CC76644D72A9}" dt="2024-10-06T04:39:18.442" v="2488" actId="1036"/>
          <ac:picMkLst>
            <pc:docMk/>
            <pc:sldMk cId="1608198984" sldId="270"/>
            <ac:picMk id="143" creationId="{9F5A6D4F-AE42-1D4A-C614-5A420B5BF10D}"/>
          </ac:picMkLst>
        </pc:picChg>
        <pc:picChg chg="add mod">
          <ac:chgData name="Zirui Li" userId="d78444fe63c9a53d" providerId="LiveId" clId="{61D9FCE5-B29A-984C-9E93-CC76644D72A9}" dt="2024-10-06T04:39:18.442" v="2488" actId="1036"/>
          <ac:picMkLst>
            <pc:docMk/>
            <pc:sldMk cId="1608198984" sldId="270"/>
            <ac:picMk id="144" creationId="{1B51435D-3B2E-F1AA-81B8-E95842B95682}"/>
          </ac:picMkLst>
        </pc:picChg>
        <pc:picChg chg="add mod">
          <ac:chgData name="Zirui Li" userId="d78444fe63c9a53d" providerId="LiveId" clId="{61D9FCE5-B29A-984C-9E93-CC76644D72A9}" dt="2024-10-06T04:39:18.442" v="2488" actId="1036"/>
          <ac:picMkLst>
            <pc:docMk/>
            <pc:sldMk cId="1608198984" sldId="270"/>
            <ac:picMk id="145" creationId="{781E0CB8-ACB8-97C7-2A0B-EC4B1F430860}"/>
          </ac:picMkLst>
        </pc:picChg>
        <pc:cxnChg chg="add mod">
          <ac:chgData name="Zirui Li" userId="d78444fe63c9a53d" providerId="LiveId" clId="{61D9FCE5-B29A-984C-9E93-CC76644D72A9}" dt="2024-10-06T04:38:14.261" v="2468" actId="14100"/>
          <ac:cxnSpMkLst>
            <pc:docMk/>
            <pc:sldMk cId="1608198984" sldId="270"/>
            <ac:cxnSpMk id="53" creationId="{D476A460-78ED-6418-42ED-230D2EB43B57}"/>
          </ac:cxnSpMkLst>
        </pc:cxnChg>
        <pc:cxnChg chg="add mod">
          <ac:chgData name="Zirui Li" userId="d78444fe63c9a53d" providerId="LiveId" clId="{61D9FCE5-B29A-984C-9E93-CC76644D72A9}" dt="2024-10-06T04:36:06.347" v="2406" actId="14100"/>
          <ac:cxnSpMkLst>
            <pc:docMk/>
            <pc:sldMk cId="1608198984" sldId="270"/>
            <ac:cxnSpMk id="54" creationId="{CBB231E5-925F-7CD4-A7DE-FB2CCB1AE99B}"/>
          </ac:cxnSpMkLst>
        </pc:cxnChg>
        <pc:cxnChg chg="add mod">
          <ac:chgData name="Zirui Li" userId="d78444fe63c9a53d" providerId="LiveId" clId="{61D9FCE5-B29A-984C-9E93-CC76644D72A9}" dt="2024-10-06T04:37:31.973" v="2432" actId="1038"/>
          <ac:cxnSpMkLst>
            <pc:docMk/>
            <pc:sldMk cId="1608198984" sldId="270"/>
            <ac:cxnSpMk id="55" creationId="{3BC3A36C-6389-1CEC-E3FB-9AC558400B14}"/>
          </ac:cxnSpMkLst>
        </pc:cxnChg>
        <pc:cxnChg chg="add mod">
          <ac:chgData name="Zirui Li" userId="d78444fe63c9a53d" providerId="LiveId" clId="{61D9FCE5-B29A-984C-9E93-CC76644D72A9}" dt="2024-10-06T04:36:41.241" v="2411" actId="14100"/>
          <ac:cxnSpMkLst>
            <pc:docMk/>
            <pc:sldMk cId="1608198984" sldId="270"/>
            <ac:cxnSpMk id="56" creationId="{BB4FE9F3-70CF-8EC5-4DAB-8FBA9FF7853A}"/>
          </ac:cxnSpMkLst>
        </pc:cxnChg>
        <pc:cxnChg chg="add mod">
          <ac:chgData name="Zirui Li" userId="d78444fe63c9a53d" providerId="LiveId" clId="{61D9FCE5-B29A-984C-9E93-CC76644D72A9}" dt="2024-10-06T04:21:41.761" v="2232" actId="1038"/>
          <ac:cxnSpMkLst>
            <pc:docMk/>
            <pc:sldMk cId="1608198984" sldId="270"/>
            <ac:cxnSpMk id="58" creationId="{78167C0F-9BB2-93E3-4C76-C3C48B1574FE}"/>
          </ac:cxnSpMkLst>
        </pc:cxnChg>
        <pc:cxnChg chg="add mod">
          <ac:chgData name="Zirui Li" userId="d78444fe63c9a53d" providerId="LiveId" clId="{61D9FCE5-B29A-984C-9E93-CC76644D72A9}" dt="2024-10-06T04:21:41.761" v="2232" actId="1038"/>
          <ac:cxnSpMkLst>
            <pc:docMk/>
            <pc:sldMk cId="1608198984" sldId="270"/>
            <ac:cxnSpMk id="59" creationId="{012CA70E-CE51-91BF-56A2-F787DD0BEBA5}"/>
          </ac:cxnSpMkLst>
        </pc:cxnChg>
        <pc:cxnChg chg="add mod">
          <ac:chgData name="Zirui Li" userId="d78444fe63c9a53d" providerId="LiveId" clId="{61D9FCE5-B29A-984C-9E93-CC76644D72A9}" dt="2024-10-06T04:21:41.761" v="2232" actId="1038"/>
          <ac:cxnSpMkLst>
            <pc:docMk/>
            <pc:sldMk cId="1608198984" sldId="270"/>
            <ac:cxnSpMk id="60" creationId="{C3249858-23D6-3335-F90C-3DE6CE27A66B}"/>
          </ac:cxnSpMkLst>
        </pc:cxnChg>
        <pc:cxnChg chg="add mod">
          <ac:chgData name="Zirui Li" userId="d78444fe63c9a53d" providerId="LiveId" clId="{61D9FCE5-B29A-984C-9E93-CC76644D72A9}" dt="2024-10-06T04:21:41.761" v="2232" actId="1038"/>
          <ac:cxnSpMkLst>
            <pc:docMk/>
            <pc:sldMk cId="1608198984" sldId="270"/>
            <ac:cxnSpMk id="61" creationId="{8F9D9404-9B7A-3B09-56AC-584D2AF87322}"/>
          </ac:cxnSpMkLst>
        </pc:cxnChg>
        <pc:cxnChg chg="add mod">
          <ac:chgData name="Zirui Li" userId="d78444fe63c9a53d" providerId="LiveId" clId="{61D9FCE5-B29A-984C-9E93-CC76644D72A9}" dt="2024-10-06T04:28:42.435" v="2329" actId="1038"/>
          <ac:cxnSpMkLst>
            <pc:docMk/>
            <pc:sldMk cId="1608198984" sldId="270"/>
            <ac:cxnSpMk id="65" creationId="{2B1059D8-8315-F56C-09D8-B0318E239448}"/>
          </ac:cxnSpMkLst>
        </pc:cxnChg>
        <pc:cxnChg chg="add mod">
          <ac:chgData name="Zirui Li" userId="d78444fe63c9a53d" providerId="LiveId" clId="{61D9FCE5-B29A-984C-9E93-CC76644D72A9}" dt="2024-10-06T04:28:42.435" v="2329" actId="1038"/>
          <ac:cxnSpMkLst>
            <pc:docMk/>
            <pc:sldMk cId="1608198984" sldId="270"/>
            <ac:cxnSpMk id="66" creationId="{E5BB91C7-8446-5CEF-52D7-E487092C3E59}"/>
          </ac:cxnSpMkLst>
        </pc:cxnChg>
        <pc:cxnChg chg="add mod">
          <ac:chgData name="Zirui Li" userId="d78444fe63c9a53d" providerId="LiveId" clId="{61D9FCE5-B29A-984C-9E93-CC76644D72A9}" dt="2024-10-06T04:28:42.435" v="2329" actId="1038"/>
          <ac:cxnSpMkLst>
            <pc:docMk/>
            <pc:sldMk cId="1608198984" sldId="270"/>
            <ac:cxnSpMk id="67" creationId="{52D3E0F6-D06C-A651-F92A-7040427F89A1}"/>
          </ac:cxnSpMkLst>
        </pc:cxnChg>
        <pc:cxnChg chg="add mod">
          <ac:chgData name="Zirui Li" userId="d78444fe63c9a53d" providerId="LiveId" clId="{61D9FCE5-B29A-984C-9E93-CC76644D72A9}" dt="2024-10-06T04:39:18.442" v="2488" actId="1036"/>
          <ac:cxnSpMkLst>
            <pc:docMk/>
            <pc:sldMk cId="1608198984" sldId="270"/>
            <ac:cxnSpMk id="133" creationId="{7B16F54A-ABAB-34CB-C25C-2A78431875AD}"/>
          </ac:cxnSpMkLst>
        </pc:cxnChg>
        <pc:cxnChg chg="add mod">
          <ac:chgData name="Zirui Li" userId="d78444fe63c9a53d" providerId="LiveId" clId="{61D9FCE5-B29A-984C-9E93-CC76644D72A9}" dt="2024-10-06T04:39:18.442" v="2488" actId="1036"/>
          <ac:cxnSpMkLst>
            <pc:docMk/>
            <pc:sldMk cId="1608198984" sldId="270"/>
            <ac:cxnSpMk id="134" creationId="{31D3E65E-059A-0777-A94B-42106D47E993}"/>
          </ac:cxnSpMkLst>
        </pc:cxnChg>
      </pc:sldChg>
      <pc:sldChg chg="addSp modSp new mod">
        <pc:chgData name="Zirui Li" userId="d78444fe63c9a53d" providerId="LiveId" clId="{61D9FCE5-B29A-984C-9E93-CC76644D72A9}" dt="2024-10-04T09:21:35.547" v="1498" actId="962"/>
        <pc:sldMkLst>
          <pc:docMk/>
          <pc:sldMk cId="3263701789" sldId="271"/>
        </pc:sldMkLst>
        <pc:picChg chg="add mod">
          <ac:chgData name="Zirui Li" userId="d78444fe63c9a53d" providerId="LiveId" clId="{61D9FCE5-B29A-984C-9E93-CC76644D72A9}" dt="2024-10-04T09:21:35.547" v="1498" actId="962"/>
          <ac:picMkLst>
            <pc:docMk/>
            <pc:sldMk cId="3263701789" sldId="271"/>
            <ac:picMk id="3" creationId="{2C40446C-28D1-8D42-7988-6ECC564EC96E}"/>
          </ac:picMkLst>
        </pc:picChg>
      </pc:sldChg>
    </pc:docChg>
  </pc:docChgLst>
  <pc:docChgLst>
    <pc:chgData name="Zirui Li" userId="d78444fe63c9a53d" providerId="LiveId" clId="{E5937F69-A64F-2F4D-8A59-2682A1086F52}"/>
    <pc:docChg chg="undo custSel addSld modSld">
      <pc:chgData name="Zirui Li" userId="d78444fe63c9a53d" providerId="LiveId" clId="{E5937F69-A64F-2F4D-8A59-2682A1086F52}" dt="2025-04-19T08:15:18.448" v="268" actId="1076"/>
      <pc:docMkLst>
        <pc:docMk/>
      </pc:docMkLst>
      <pc:sldChg chg="modSp mod">
        <pc:chgData name="Zirui Li" userId="d78444fe63c9a53d" providerId="LiveId" clId="{E5937F69-A64F-2F4D-8A59-2682A1086F52}" dt="2025-04-19T06:25:47.880" v="63" actId="1076"/>
        <pc:sldMkLst>
          <pc:docMk/>
          <pc:sldMk cId="3252217769" sldId="262"/>
        </pc:sldMkLst>
        <pc:picChg chg="mod">
          <ac:chgData name="Zirui Li" userId="d78444fe63c9a53d" providerId="LiveId" clId="{E5937F69-A64F-2F4D-8A59-2682A1086F52}" dt="2025-04-19T06:25:47.880" v="63" actId="1076"/>
          <ac:picMkLst>
            <pc:docMk/>
            <pc:sldMk cId="3252217769" sldId="262"/>
            <ac:picMk id="3" creationId="{D3BAEF2B-222C-3460-FA85-83D62E62FDF9}"/>
          </ac:picMkLst>
        </pc:picChg>
      </pc:sldChg>
      <pc:sldChg chg="addSp delSp modSp mod modNotesTx">
        <pc:chgData name="Zirui Li" userId="d78444fe63c9a53d" providerId="LiveId" clId="{E5937F69-A64F-2F4D-8A59-2682A1086F52}" dt="2025-04-19T08:15:18.448" v="268" actId="1076"/>
        <pc:sldMkLst>
          <pc:docMk/>
          <pc:sldMk cId="1608198984" sldId="270"/>
        </pc:sldMkLst>
        <pc:spChg chg="mod">
          <ac:chgData name="Zirui Li" userId="d78444fe63c9a53d" providerId="LiveId" clId="{E5937F69-A64F-2F4D-8A59-2682A1086F52}" dt="2025-04-19T08:00:18.306" v="189" actId="12789"/>
          <ac:spMkLst>
            <pc:docMk/>
            <pc:sldMk cId="1608198984" sldId="270"/>
            <ac:spMk id="5" creationId="{07E05C00-F2F4-6592-3AB6-0C21F7EE9AE8}"/>
          </ac:spMkLst>
        </pc:spChg>
        <pc:spChg chg="add del mod">
          <ac:chgData name="Zirui Li" userId="d78444fe63c9a53d" providerId="LiveId" clId="{E5937F69-A64F-2F4D-8A59-2682A1086F52}" dt="2025-04-19T05:54:43.148" v="39" actId="478"/>
          <ac:spMkLst>
            <pc:docMk/>
            <pc:sldMk cId="1608198984" sldId="270"/>
            <ac:spMk id="7" creationId="{4D698758-1800-F197-9425-DB1AECD1DB41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14" creationId="{1D07D746-4BA6-871C-75A5-47C45473E22F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15" creationId="{3610E949-6F58-5571-9513-7665462C3FEF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16" creationId="{4104C5B5-155E-CA62-D08B-DDD13AB35933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17" creationId="{55E9582D-D5C2-5799-1AFF-BDC61C6B28B3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18" creationId="{0E03E7A2-6DA1-0283-D60A-03092E157A9B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19" creationId="{CFEB3E98-1B82-B5F8-6D46-C7C995CAB40E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20" creationId="{152D4EE3-3A24-3C78-A30C-F76F960F1038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21" creationId="{DFB2CA38-FC0D-D2A9-B72E-A26BFE8A323C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22" creationId="{A397FC8A-C7D1-A763-4199-4F81CC39A10A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23" creationId="{D74E6CEB-FFBC-2F16-48F1-0AF877C203B8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24" creationId="{0EA9C1FD-046F-A92A-A091-83594B61E7E3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25" creationId="{D8BF0423-002B-68BC-1F6A-31A1613E8663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27" creationId="{AB1029E2-2229-0FCC-B836-A50EECCA7774}"/>
          </ac:spMkLst>
        </pc:spChg>
        <pc:spChg chg="mod">
          <ac:chgData name="Zirui Li" userId="d78444fe63c9a53d" providerId="LiveId" clId="{E5937F69-A64F-2F4D-8A59-2682A1086F52}" dt="2025-04-19T08:14:44.297" v="261" actId="1038"/>
          <ac:spMkLst>
            <pc:docMk/>
            <pc:sldMk cId="1608198984" sldId="270"/>
            <ac:spMk id="38" creationId="{2A858B5A-8E24-C30D-C597-D6B70EE6FCC3}"/>
          </ac:spMkLst>
        </pc:spChg>
        <pc:spChg chg="mod">
          <ac:chgData name="Zirui Li" userId="d78444fe63c9a53d" providerId="LiveId" clId="{E5937F69-A64F-2F4D-8A59-2682A1086F52}" dt="2025-04-19T08:14:44.297" v="261" actId="1038"/>
          <ac:spMkLst>
            <pc:docMk/>
            <pc:sldMk cId="1608198984" sldId="270"/>
            <ac:spMk id="39" creationId="{B1B78E1E-B696-A60A-FD2F-FCB9055762D6}"/>
          </ac:spMkLst>
        </pc:spChg>
        <pc:spChg chg="mod">
          <ac:chgData name="Zirui Li" userId="d78444fe63c9a53d" providerId="LiveId" clId="{E5937F69-A64F-2F4D-8A59-2682A1086F52}" dt="2025-04-19T08:14:44.297" v="261" actId="1038"/>
          <ac:spMkLst>
            <pc:docMk/>
            <pc:sldMk cId="1608198984" sldId="270"/>
            <ac:spMk id="40" creationId="{C0C518F7-3E51-A8D1-A446-BAE4573F5DC7}"/>
          </ac:spMkLst>
        </pc:spChg>
        <pc:spChg chg="mod">
          <ac:chgData name="Zirui Li" userId="d78444fe63c9a53d" providerId="LiveId" clId="{E5937F69-A64F-2F4D-8A59-2682A1086F52}" dt="2025-04-19T08:14:44.297" v="261" actId="1038"/>
          <ac:spMkLst>
            <pc:docMk/>
            <pc:sldMk cId="1608198984" sldId="270"/>
            <ac:spMk id="41" creationId="{0A4FE06E-96C0-A722-7B81-C8359BB10059}"/>
          </ac:spMkLst>
        </pc:spChg>
        <pc:spChg chg="mod">
          <ac:chgData name="Zirui Li" userId="d78444fe63c9a53d" providerId="LiveId" clId="{E5937F69-A64F-2F4D-8A59-2682A1086F52}" dt="2025-04-19T08:14:44.297" v="261" actId="1038"/>
          <ac:spMkLst>
            <pc:docMk/>
            <pc:sldMk cId="1608198984" sldId="270"/>
            <ac:spMk id="42" creationId="{115309F3-2E4D-C73F-A046-26D845FD9376}"/>
          </ac:spMkLst>
        </pc:spChg>
        <pc:spChg chg="mod">
          <ac:chgData name="Zirui Li" userId="d78444fe63c9a53d" providerId="LiveId" clId="{E5937F69-A64F-2F4D-8A59-2682A1086F52}" dt="2025-04-19T08:14:44.297" v="261" actId="1038"/>
          <ac:spMkLst>
            <pc:docMk/>
            <pc:sldMk cId="1608198984" sldId="270"/>
            <ac:spMk id="46" creationId="{E11B9152-3324-E570-5B3F-FB2F10A6B1BD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47" creationId="{7D4F22A1-19FF-6DC8-648E-D9A172B88B37}"/>
          </ac:spMkLst>
        </pc:spChg>
        <pc:spChg chg="mod">
          <ac:chgData name="Zirui Li" userId="d78444fe63c9a53d" providerId="LiveId" clId="{E5937F69-A64F-2F4D-8A59-2682A1086F52}" dt="2025-04-19T07:59:54.757" v="183" actId="1037"/>
          <ac:spMkLst>
            <pc:docMk/>
            <pc:sldMk cId="1608198984" sldId="270"/>
            <ac:spMk id="48" creationId="{3D797D3B-79CC-EC10-7DDE-B929BE60A54C}"/>
          </ac:spMkLst>
        </pc:spChg>
        <pc:spChg chg="mod">
          <ac:chgData name="Zirui Li" userId="d78444fe63c9a53d" providerId="LiveId" clId="{E5937F69-A64F-2F4D-8A59-2682A1086F52}" dt="2025-04-19T07:59:54.757" v="183" actId="1037"/>
          <ac:spMkLst>
            <pc:docMk/>
            <pc:sldMk cId="1608198984" sldId="270"/>
            <ac:spMk id="49" creationId="{1CB3B00A-6B98-64A4-7910-9E47A6E1EB19}"/>
          </ac:spMkLst>
        </pc:spChg>
        <pc:spChg chg="mod">
          <ac:chgData name="Zirui Li" userId="d78444fe63c9a53d" providerId="LiveId" clId="{E5937F69-A64F-2F4D-8A59-2682A1086F52}" dt="2025-04-19T07:59:54.757" v="183" actId="1037"/>
          <ac:spMkLst>
            <pc:docMk/>
            <pc:sldMk cId="1608198984" sldId="270"/>
            <ac:spMk id="50" creationId="{9EB38F0B-0D73-2B91-31BB-4C7FAAA1DD8F}"/>
          </ac:spMkLst>
        </pc:spChg>
        <pc:spChg chg="mod">
          <ac:chgData name="Zirui Li" userId="d78444fe63c9a53d" providerId="LiveId" clId="{E5937F69-A64F-2F4D-8A59-2682A1086F52}" dt="2025-04-19T07:59:54.757" v="183" actId="1037"/>
          <ac:spMkLst>
            <pc:docMk/>
            <pc:sldMk cId="1608198984" sldId="270"/>
            <ac:spMk id="51" creationId="{0A2697A4-444F-1484-9DD5-9513CF892884}"/>
          </ac:spMkLst>
        </pc:spChg>
        <pc:spChg chg="mod">
          <ac:chgData name="Zirui Li" userId="d78444fe63c9a53d" providerId="LiveId" clId="{E5937F69-A64F-2F4D-8A59-2682A1086F52}" dt="2025-04-19T07:59:54.757" v="183" actId="1037"/>
          <ac:spMkLst>
            <pc:docMk/>
            <pc:sldMk cId="1608198984" sldId="270"/>
            <ac:spMk id="52" creationId="{0FB9B8D9-D9F1-D823-1223-19BB95E91188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57" creationId="{C6F3AC89-027B-3E55-E5A8-445377A51C3E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62" creationId="{D4D73EF8-1ACA-A97A-05A1-8B70760B0A36}"/>
          </ac:spMkLst>
        </pc:spChg>
        <pc:spChg chg="mod">
          <ac:chgData name="Zirui Li" userId="d78444fe63c9a53d" providerId="LiveId" clId="{E5937F69-A64F-2F4D-8A59-2682A1086F52}" dt="2025-04-19T05:54:47.139" v="47" actId="1037"/>
          <ac:spMkLst>
            <pc:docMk/>
            <pc:sldMk cId="1608198984" sldId="270"/>
            <ac:spMk id="68" creationId="{D495B882-2AEE-50F6-7C2C-1681D305BDE4}"/>
          </ac:spMkLst>
        </pc:spChg>
        <pc:spChg chg="mod">
          <ac:chgData name="Zirui Li" userId="d78444fe63c9a53d" providerId="LiveId" clId="{E5937F69-A64F-2F4D-8A59-2682A1086F52}" dt="2025-04-19T05:54:52.044" v="48" actId="14100"/>
          <ac:spMkLst>
            <pc:docMk/>
            <pc:sldMk cId="1608198984" sldId="270"/>
            <ac:spMk id="69" creationId="{BF2902E9-BD4D-4995-B14C-AA427E1B4A2E}"/>
          </ac:spMkLst>
        </pc:spChg>
        <pc:spChg chg="mod">
          <ac:chgData name="Zirui Li" userId="d78444fe63c9a53d" providerId="LiveId" clId="{E5937F69-A64F-2F4D-8A59-2682A1086F52}" dt="2025-04-19T05:54:47.139" v="47" actId="1037"/>
          <ac:spMkLst>
            <pc:docMk/>
            <pc:sldMk cId="1608198984" sldId="270"/>
            <ac:spMk id="70" creationId="{FD2A1504-5A4A-1E49-BF29-E746FF505EFB}"/>
          </ac:spMkLst>
        </pc:spChg>
        <pc:spChg chg="mod">
          <ac:chgData name="Zirui Li" userId="d78444fe63c9a53d" providerId="LiveId" clId="{E5937F69-A64F-2F4D-8A59-2682A1086F52}" dt="2025-04-19T07:59:54.757" v="183" actId="1037"/>
          <ac:spMkLst>
            <pc:docMk/>
            <pc:sldMk cId="1608198984" sldId="270"/>
            <ac:spMk id="71" creationId="{7F718893-4B61-9804-8FCE-0472261843B3}"/>
          </ac:spMkLst>
        </pc:spChg>
        <pc:spChg chg="add del">
          <ac:chgData name="Zirui Li" userId="d78444fe63c9a53d" providerId="LiveId" clId="{E5937F69-A64F-2F4D-8A59-2682A1086F52}" dt="2025-04-19T07:48:39.376" v="90" actId="22"/>
          <ac:spMkLst>
            <pc:docMk/>
            <pc:sldMk cId="1608198984" sldId="270"/>
            <ac:spMk id="75" creationId="{1E095E9F-FF53-A3DB-05D9-BB94537ADC51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91" creationId="{DB03BD65-83B5-DF91-7CDB-8D8E76EB794E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92" creationId="{7C4E93AA-E1F6-B20D-8C0E-1E333CC62A24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93" creationId="{849D32D2-E4DC-E5EF-4F15-72C732D20757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94" creationId="{D4297162-136B-E9A7-8009-54FDD767E4AF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95" creationId="{7D5D83B2-4D13-4247-95FD-B03B4EB44254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96" creationId="{98E78CF6-D593-7B60-BAC6-A7C0A5256B27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97" creationId="{7C4135EE-27E7-86A7-3EA3-87C89349DA7C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98" creationId="{3DB8381F-7983-45F9-CB91-00786C447F2C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101" creationId="{8E300C84-609F-F601-39F8-6955DAF0D76E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103" creationId="{397963EF-763E-1A86-87C6-4B161F033B5F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104" creationId="{11886ABC-315E-CB8B-4FAB-981B65B5CCC4}"/>
          </ac:spMkLst>
        </pc:spChg>
        <pc:spChg chg="mod">
          <ac:chgData name="Zirui Li" userId="d78444fe63c9a53d" providerId="LiveId" clId="{E5937F69-A64F-2F4D-8A59-2682A1086F52}" dt="2025-04-19T05:54:57.899" v="61" actId="1038"/>
          <ac:spMkLst>
            <pc:docMk/>
            <pc:sldMk cId="1608198984" sldId="270"/>
            <ac:spMk id="105" creationId="{D67681B4-B66B-7AEA-0960-D0A4456416B5}"/>
          </ac:spMkLst>
        </pc:spChg>
        <pc:spChg chg="mod">
          <ac:chgData name="Zirui Li" userId="d78444fe63c9a53d" providerId="LiveId" clId="{E5937F69-A64F-2F4D-8A59-2682A1086F52}" dt="2025-04-19T08:00:18.306" v="189" actId="12789"/>
          <ac:spMkLst>
            <pc:docMk/>
            <pc:sldMk cId="1608198984" sldId="270"/>
            <ac:spMk id="106" creationId="{93AB9ACC-600A-F01C-56E6-2A52AC1D282C}"/>
          </ac:spMkLst>
        </pc:spChg>
        <pc:spChg chg="mod">
          <ac:chgData name="Zirui Li" userId="d78444fe63c9a53d" providerId="LiveId" clId="{E5937F69-A64F-2F4D-8A59-2682A1086F52}" dt="2025-04-19T08:14:07.974" v="250" actId="1037"/>
          <ac:spMkLst>
            <pc:docMk/>
            <pc:sldMk cId="1608198984" sldId="270"/>
            <ac:spMk id="129" creationId="{866DB239-BE82-371B-A0BB-5B6622849A9B}"/>
          </ac:spMkLst>
        </pc:spChg>
        <pc:spChg chg="mod">
          <ac:chgData name="Zirui Li" userId="d78444fe63c9a53d" providerId="LiveId" clId="{E5937F69-A64F-2F4D-8A59-2682A1086F52}" dt="2025-04-19T08:14:01.040" v="241" actId="12789"/>
          <ac:spMkLst>
            <pc:docMk/>
            <pc:sldMk cId="1608198984" sldId="270"/>
            <ac:spMk id="130" creationId="{304D389D-E476-FD9C-9B26-0E84EB5E3D99}"/>
          </ac:spMkLst>
        </pc:spChg>
        <pc:spChg chg="mod">
          <ac:chgData name="Zirui Li" userId="d78444fe63c9a53d" providerId="LiveId" clId="{E5937F69-A64F-2F4D-8A59-2682A1086F52}" dt="2025-04-19T08:14:01.040" v="241" actId="12789"/>
          <ac:spMkLst>
            <pc:docMk/>
            <pc:sldMk cId="1608198984" sldId="270"/>
            <ac:spMk id="132" creationId="{BECAF3D1-61A3-5512-06B1-A69DD98215FA}"/>
          </ac:spMkLst>
        </pc:spChg>
        <pc:spChg chg="add del">
          <ac:chgData name="Zirui Li" userId="d78444fe63c9a53d" providerId="LiveId" clId="{E5937F69-A64F-2F4D-8A59-2682A1086F52}" dt="2025-04-19T08:11:35.483" v="223" actId="478"/>
          <ac:spMkLst>
            <pc:docMk/>
            <pc:sldMk cId="1608198984" sldId="270"/>
            <ac:spMk id="136" creationId="{F51D4623-AE41-DB6A-B3A3-4A636FC22244}"/>
          </ac:spMkLst>
        </pc:spChg>
        <pc:spChg chg="mod">
          <ac:chgData name="Zirui Li" userId="d78444fe63c9a53d" providerId="LiveId" clId="{E5937F69-A64F-2F4D-8A59-2682A1086F52}" dt="2025-04-19T08:10:55.203" v="216" actId="1076"/>
          <ac:spMkLst>
            <pc:docMk/>
            <pc:sldMk cId="1608198984" sldId="270"/>
            <ac:spMk id="139" creationId="{E04FDBC9-FEA6-500E-E8CC-7DA7C28A380E}"/>
          </ac:spMkLst>
        </pc:spChg>
        <pc:spChg chg="mod">
          <ac:chgData name="Zirui Li" userId="d78444fe63c9a53d" providerId="LiveId" clId="{E5937F69-A64F-2F4D-8A59-2682A1086F52}" dt="2025-04-19T08:10:48.460" v="213" actId="1076"/>
          <ac:spMkLst>
            <pc:docMk/>
            <pc:sldMk cId="1608198984" sldId="270"/>
            <ac:spMk id="140" creationId="{F3B74813-B643-C583-68C9-F6A82CD20DD6}"/>
          </ac:spMkLst>
        </pc:spChg>
        <pc:spChg chg="add del">
          <ac:chgData name="Zirui Li" userId="d78444fe63c9a53d" providerId="LiveId" clId="{E5937F69-A64F-2F4D-8A59-2682A1086F52}" dt="2025-04-19T08:12:26.392" v="230" actId="478"/>
          <ac:spMkLst>
            <pc:docMk/>
            <pc:sldMk cId="1608198984" sldId="270"/>
            <ac:spMk id="149" creationId="{B1C03409-3509-AD4A-CBED-136078F99170}"/>
          </ac:spMkLst>
        </pc:spChg>
        <pc:spChg chg="mod">
          <ac:chgData name="Zirui Li" userId="d78444fe63c9a53d" providerId="LiveId" clId="{E5937F69-A64F-2F4D-8A59-2682A1086F52}" dt="2025-04-19T08:11:22.862" v="221" actId="1076"/>
          <ac:spMkLst>
            <pc:docMk/>
            <pc:sldMk cId="1608198984" sldId="270"/>
            <ac:spMk id="154" creationId="{563AA24C-632F-BDDE-80BF-1D6EFA989A21}"/>
          </ac:spMkLst>
        </pc:spChg>
        <pc:spChg chg="add mod">
          <ac:chgData name="Zirui Li" userId="d78444fe63c9a53d" providerId="LiveId" clId="{E5937F69-A64F-2F4D-8A59-2682A1086F52}" dt="2025-04-19T08:14:57.695" v="265" actId="767"/>
          <ac:spMkLst>
            <pc:docMk/>
            <pc:sldMk cId="1608198984" sldId="270"/>
            <ac:spMk id="161" creationId="{D6A6F099-AF91-40DD-478F-357E1B8EED1C}"/>
          </ac:spMkLst>
        </pc:spChg>
        <pc:spChg chg="mod">
          <ac:chgData name="Zirui Li" userId="d78444fe63c9a53d" providerId="LiveId" clId="{E5937F69-A64F-2F4D-8A59-2682A1086F52}" dt="2025-04-19T08:11:53.405" v="226" actId="1076"/>
          <ac:spMkLst>
            <pc:docMk/>
            <pc:sldMk cId="1608198984" sldId="270"/>
            <ac:spMk id="164" creationId="{2F5A585D-41EC-6E94-DBCB-641FF843C364}"/>
          </ac:spMkLst>
        </pc:spChg>
        <pc:spChg chg="mod">
          <ac:chgData name="Zirui Li" userId="d78444fe63c9a53d" providerId="LiveId" clId="{E5937F69-A64F-2F4D-8A59-2682A1086F52}" dt="2025-04-19T08:14:35.135" v="253" actId="14100"/>
          <ac:spMkLst>
            <pc:docMk/>
            <pc:sldMk cId="1608198984" sldId="270"/>
            <ac:spMk id="167" creationId="{3977ACC7-9664-6688-82A2-FF90F56A6A22}"/>
          </ac:spMkLst>
        </pc:spChg>
        <pc:spChg chg="mod">
          <ac:chgData name="Zirui Li" userId="d78444fe63c9a53d" providerId="LiveId" clId="{E5937F69-A64F-2F4D-8A59-2682A1086F52}" dt="2025-04-19T08:14:29.911" v="252" actId="14100"/>
          <ac:spMkLst>
            <pc:docMk/>
            <pc:sldMk cId="1608198984" sldId="270"/>
            <ac:spMk id="168" creationId="{F255819F-AE83-4BD4-55E1-08AB728BC8A4}"/>
          </ac:spMkLst>
        </pc:spChg>
        <pc:grpChg chg="del">
          <ac:chgData name="Zirui Li" userId="d78444fe63c9a53d" providerId="LiveId" clId="{E5937F69-A64F-2F4D-8A59-2682A1086F52}" dt="2025-04-19T07:07:14.352" v="65" actId="478"/>
          <ac:grpSpMkLst>
            <pc:docMk/>
            <pc:sldMk cId="1608198984" sldId="270"/>
            <ac:grpSpMk id="28" creationId="{6524F42B-9D7A-8061-55B7-98A90A5EEA80}"/>
          </ac:grpSpMkLst>
        </pc:grpChg>
        <pc:grpChg chg="add del">
          <ac:chgData name="Zirui Li" userId="d78444fe63c9a53d" providerId="LiveId" clId="{E5937F69-A64F-2F4D-8A59-2682A1086F52}" dt="2025-04-19T07:15:32.336" v="88" actId="478"/>
          <ac:grpSpMkLst>
            <pc:docMk/>
            <pc:sldMk cId="1608198984" sldId="270"/>
            <ac:grpSpMk id="33" creationId="{AAE4B283-BACD-DFFA-8E8A-D020A5474CD4}"/>
          </ac:grpSpMkLst>
        </pc:grpChg>
        <pc:grpChg chg="del">
          <ac:chgData name="Zirui Li" userId="d78444fe63c9a53d" providerId="LiveId" clId="{E5937F69-A64F-2F4D-8A59-2682A1086F52}" dt="2025-04-19T07:58:35.657" v="170" actId="478"/>
          <ac:grpSpMkLst>
            <pc:docMk/>
            <pc:sldMk cId="1608198984" sldId="270"/>
            <ac:grpSpMk id="108" creationId="{2CCBAF31-069C-A072-878A-50FABBAFD710}"/>
          </ac:grpSpMkLst>
        </pc:grpChg>
        <pc:grpChg chg="del">
          <ac:chgData name="Zirui Li" userId="d78444fe63c9a53d" providerId="LiveId" clId="{E5937F69-A64F-2F4D-8A59-2682A1086F52}" dt="2025-04-19T07:56:50.930" v="136" actId="478"/>
          <ac:grpSpMkLst>
            <pc:docMk/>
            <pc:sldMk cId="1608198984" sldId="270"/>
            <ac:grpSpMk id="113" creationId="{012E8F18-CC1B-93ED-891B-029F54380AE7}"/>
          </ac:grpSpMkLst>
        </pc:grpChg>
        <pc:grpChg chg="del">
          <ac:chgData name="Zirui Li" userId="d78444fe63c9a53d" providerId="LiveId" clId="{E5937F69-A64F-2F4D-8A59-2682A1086F52}" dt="2025-04-19T07:56:56.670" v="139" actId="478"/>
          <ac:grpSpMkLst>
            <pc:docMk/>
            <pc:sldMk cId="1608198984" sldId="270"/>
            <ac:grpSpMk id="119" creationId="{31FAB81C-1786-0D62-2D52-84F2DD1F4B9E}"/>
          </ac:grpSpMkLst>
        </pc:grpChg>
        <pc:grpChg chg="del">
          <ac:chgData name="Zirui Li" userId="d78444fe63c9a53d" providerId="LiveId" clId="{E5937F69-A64F-2F4D-8A59-2682A1086F52}" dt="2025-04-19T07:57:03.734" v="144" actId="478"/>
          <ac:grpSpMkLst>
            <pc:docMk/>
            <pc:sldMk cId="1608198984" sldId="270"/>
            <ac:grpSpMk id="124" creationId="{88186A62-DCAD-145F-2EBB-697951BA9A86}"/>
          </ac:grpSpMkLst>
        </pc:grpChg>
        <pc:picChg chg="add del mod">
          <ac:chgData name="Zirui Li" userId="d78444fe63c9a53d" providerId="LiveId" clId="{E5937F69-A64F-2F4D-8A59-2682A1086F52}" dt="2025-04-19T04:47:24.993" v="23" actId="478"/>
          <ac:picMkLst>
            <pc:docMk/>
            <pc:sldMk cId="1608198984" sldId="270"/>
            <ac:picMk id="3" creationId="{A8C81079-D2A2-D647-2BB5-DB17132D5D98}"/>
          </ac:picMkLst>
        </pc:picChg>
        <pc:picChg chg="add mod">
          <ac:chgData name="Zirui Li" userId="d78444fe63c9a53d" providerId="LiveId" clId="{E5937F69-A64F-2F4D-8A59-2682A1086F52}" dt="2025-04-19T08:14:53.873" v="263" actId="1076"/>
          <ac:picMkLst>
            <pc:docMk/>
            <pc:sldMk cId="1608198984" sldId="270"/>
            <ac:picMk id="6" creationId="{F36B09CF-B2D1-556D-DE9C-FDC0E91F4D8D}"/>
          </ac:picMkLst>
        </pc:picChg>
        <pc:picChg chg="add mod">
          <ac:chgData name="Zirui Li" userId="d78444fe63c9a53d" providerId="LiveId" clId="{E5937F69-A64F-2F4D-8A59-2682A1086F52}" dt="2025-04-19T07:07:14.822" v="66"/>
          <ac:picMkLst>
            <pc:docMk/>
            <pc:sldMk cId="1608198984" sldId="270"/>
            <ac:picMk id="9" creationId="{03FC5FD6-B5F1-4647-C1FC-4AAE0DBDEF48}"/>
          </ac:picMkLst>
        </pc:picChg>
        <pc:picChg chg="del">
          <ac:chgData name="Zirui Li" userId="d78444fe63c9a53d" providerId="LiveId" clId="{E5937F69-A64F-2F4D-8A59-2682A1086F52}" dt="2025-04-19T04:46:51.161" v="12" actId="478"/>
          <ac:picMkLst>
            <pc:docMk/>
            <pc:sldMk cId="1608198984" sldId="270"/>
            <ac:picMk id="26" creationId="{81EF9B8E-9AD8-DFCD-61A4-15CA897197E9}"/>
          </ac:picMkLst>
        </pc:picChg>
        <pc:picChg chg="del">
          <ac:chgData name="Zirui Li" userId="d78444fe63c9a53d" providerId="LiveId" clId="{E5937F69-A64F-2F4D-8A59-2682A1086F52}" dt="2025-04-19T07:07:07.385" v="64" actId="478"/>
          <ac:picMkLst>
            <pc:docMk/>
            <pc:sldMk cId="1608198984" sldId="270"/>
            <ac:picMk id="29" creationId="{A3E342A7-8E28-21A4-8622-33649F9D262A}"/>
          </ac:picMkLst>
        </pc:picChg>
        <pc:picChg chg="del">
          <ac:chgData name="Zirui Li" userId="d78444fe63c9a53d" providerId="LiveId" clId="{E5937F69-A64F-2F4D-8A59-2682A1086F52}" dt="2025-04-19T07:15:23.201" v="85" actId="478"/>
          <ac:picMkLst>
            <pc:docMk/>
            <pc:sldMk cId="1608198984" sldId="270"/>
            <ac:picMk id="34" creationId="{1114536F-6B9C-9ECD-F1A6-C72785836A2C}"/>
          </ac:picMkLst>
        </pc:picChg>
        <pc:picChg chg="mod">
          <ac:chgData name="Zirui Li" userId="d78444fe63c9a53d" providerId="LiveId" clId="{E5937F69-A64F-2F4D-8A59-2682A1086F52}" dt="2025-04-19T08:14:44.297" v="261" actId="1038"/>
          <ac:picMkLst>
            <pc:docMk/>
            <pc:sldMk cId="1608198984" sldId="270"/>
            <ac:picMk id="43" creationId="{03549B2D-9EF2-6923-FACC-67E404F8D00C}"/>
          </ac:picMkLst>
        </pc:picChg>
        <pc:picChg chg="mod">
          <ac:chgData name="Zirui Li" userId="d78444fe63c9a53d" providerId="LiveId" clId="{E5937F69-A64F-2F4D-8A59-2682A1086F52}" dt="2025-04-19T08:15:03.014" v="266" actId="1076"/>
          <ac:picMkLst>
            <pc:docMk/>
            <pc:sldMk cId="1608198984" sldId="270"/>
            <ac:picMk id="44" creationId="{E736EE49-57C4-131F-6FB4-9D69D0648DFB}"/>
          </ac:picMkLst>
        </pc:picChg>
        <pc:picChg chg="mod">
          <ac:chgData name="Zirui Li" userId="d78444fe63c9a53d" providerId="LiveId" clId="{E5937F69-A64F-2F4D-8A59-2682A1086F52}" dt="2025-04-19T08:14:44.297" v="261" actId="1038"/>
          <ac:picMkLst>
            <pc:docMk/>
            <pc:sldMk cId="1608198984" sldId="270"/>
            <ac:picMk id="45" creationId="{847E2025-1BA6-4589-80BD-1EB6052BB23A}"/>
          </ac:picMkLst>
        </pc:picChg>
        <pc:picChg chg="add mod">
          <ac:chgData name="Zirui Li" userId="d78444fe63c9a53d" providerId="LiveId" clId="{E5937F69-A64F-2F4D-8A59-2682A1086F52}" dt="2025-04-19T08:14:44.297" v="261" actId="1038"/>
          <ac:picMkLst>
            <pc:docMk/>
            <pc:sldMk cId="1608198984" sldId="270"/>
            <ac:picMk id="73" creationId="{649C9BB1-7491-88E6-2BA9-193400D7A49C}"/>
          </ac:picMkLst>
        </pc:picChg>
        <pc:picChg chg="add del mod">
          <ac:chgData name="Zirui Li" userId="d78444fe63c9a53d" providerId="LiveId" clId="{E5937F69-A64F-2F4D-8A59-2682A1086F52}" dt="2025-04-19T07:48:57.604" v="96" actId="478"/>
          <ac:picMkLst>
            <pc:docMk/>
            <pc:sldMk cId="1608198984" sldId="270"/>
            <ac:picMk id="77" creationId="{D61B05F0-8EDE-9C0C-4E67-D73D03F5198F}"/>
          </ac:picMkLst>
        </pc:picChg>
        <pc:picChg chg="add mod">
          <ac:chgData name="Zirui Li" userId="d78444fe63c9a53d" providerId="LiveId" clId="{E5937F69-A64F-2F4D-8A59-2682A1086F52}" dt="2025-04-19T08:15:18.448" v="268" actId="1076"/>
          <ac:picMkLst>
            <pc:docMk/>
            <pc:sldMk cId="1608198984" sldId="270"/>
            <ac:picMk id="79" creationId="{EA1919ED-02FB-1A0A-AB39-2F21D12FE77B}"/>
          </ac:picMkLst>
        </pc:picChg>
        <pc:picChg chg="add mod">
          <ac:chgData name="Zirui Li" userId="d78444fe63c9a53d" providerId="LiveId" clId="{E5937F69-A64F-2F4D-8A59-2682A1086F52}" dt="2025-04-19T07:57:17.399" v="149" actId="12789"/>
          <ac:picMkLst>
            <pc:docMk/>
            <pc:sldMk cId="1608198984" sldId="270"/>
            <ac:picMk id="80" creationId="{6BF28432-B06F-9B0F-E378-3DCF209AC0E3}"/>
          </ac:picMkLst>
        </pc:picChg>
        <pc:picChg chg="add mod">
          <ac:chgData name="Zirui Li" userId="d78444fe63c9a53d" providerId="LiveId" clId="{E5937F69-A64F-2F4D-8A59-2682A1086F52}" dt="2025-04-19T08:08:24.614" v="208" actId="167"/>
          <ac:picMkLst>
            <pc:docMk/>
            <pc:sldMk cId="1608198984" sldId="270"/>
            <ac:picMk id="81" creationId="{036E3C1B-15F8-22A0-0470-10A0EC97C313}"/>
          </ac:picMkLst>
        </pc:picChg>
        <pc:picChg chg="add mod">
          <ac:chgData name="Zirui Li" userId="d78444fe63c9a53d" providerId="LiveId" clId="{E5937F69-A64F-2F4D-8A59-2682A1086F52}" dt="2025-04-19T07:57:17.399" v="149" actId="12789"/>
          <ac:picMkLst>
            <pc:docMk/>
            <pc:sldMk cId="1608198984" sldId="270"/>
            <ac:picMk id="82" creationId="{49FE4177-3E33-D8D5-7E82-616A57D9B033}"/>
          </ac:picMkLst>
        </pc:picChg>
        <pc:picChg chg="mod">
          <ac:chgData name="Zirui Li" userId="d78444fe63c9a53d" providerId="LiveId" clId="{E5937F69-A64F-2F4D-8A59-2682A1086F52}" dt="2025-04-19T07:59:59.229" v="188" actId="1035"/>
          <ac:picMkLst>
            <pc:docMk/>
            <pc:sldMk cId="1608198984" sldId="270"/>
            <ac:picMk id="84" creationId="{8399E22B-F779-56C2-E7DC-EA82F4716831}"/>
          </ac:picMkLst>
        </pc:picChg>
        <pc:picChg chg="add mod">
          <ac:chgData name="Zirui Li" userId="d78444fe63c9a53d" providerId="LiveId" clId="{E5937F69-A64F-2F4D-8A59-2682A1086F52}" dt="2025-04-19T07:58:42.409" v="174" actId="1076"/>
          <ac:picMkLst>
            <pc:docMk/>
            <pc:sldMk cId="1608198984" sldId="270"/>
            <ac:picMk id="85" creationId="{D1672B59-B8BB-47C6-B5BB-99CF8A6FC88F}"/>
          </ac:picMkLst>
        </pc:picChg>
        <pc:picChg chg="mod">
          <ac:chgData name="Zirui Li" userId="d78444fe63c9a53d" providerId="LiveId" clId="{E5937F69-A64F-2F4D-8A59-2682A1086F52}" dt="2025-04-19T07:59:59.229" v="188" actId="1035"/>
          <ac:picMkLst>
            <pc:docMk/>
            <pc:sldMk cId="1608198984" sldId="270"/>
            <ac:picMk id="86" creationId="{9349BDC1-C2A0-E71D-ED6A-1EBCBCB5B028}"/>
          </ac:picMkLst>
        </pc:picChg>
        <pc:picChg chg="mod">
          <ac:chgData name="Zirui Li" userId="d78444fe63c9a53d" providerId="LiveId" clId="{E5937F69-A64F-2F4D-8A59-2682A1086F52}" dt="2025-04-19T07:59:59.229" v="188" actId="1035"/>
          <ac:picMkLst>
            <pc:docMk/>
            <pc:sldMk cId="1608198984" sldId="270"/>
            <ac:picMk id="88" creationId="{AC63B017-5110-003C-5766-7E178C14C365}"/>
          </ac:picMkLst>
        </pc:picChg>
        <pc:picChg chg="mod">
          <ac:chgData name="Zirui Li" userId="d78444fe63c9a53d" providerId="LiveId" clId="{E5937F69-A64F-2F4D-8A59-2682A1086F52}" dt="2025-04-19T07:59:59.229" v="188" actId="1035"/>
          <ac:picMkLst>
            <pc:docMk/>
            <pc:sldMk cId="1608198984" sldId="270"/>
            <ac:picMk id="90" creationId="{396C60DE-50C8-7D26-0DF5-D13BBA5DBDEE}"/>
          </ac:picMkLst>
        </pc:picChg>
        <pc:picChg chg="mod">
          <ac:chgData name="Zirui Li" userId="d78444fe63c9a53d" providerId="LiveId" clId="{E5937F69-A64F-2F4D-8A59-2682A1086F52}" dt="2025-04-19T08:14:07.974" v="250" actId="1037"/>
          <ac:picMkLst>
            <pc:docMk/>
            <pc:sldMk cId="1608198984" sldId="270"/>
            <ac:picMk id="138" creationId="{DD8DAAA6-C634-847B-954E-AA7CAE7CEBD3}"/>
          </ac:picMkLst>
        </pc:picChg>
        <pc:picChg chg="mod">
          <ac:chgData name="Zirui Li" userId="d78444fe63c9a53d" providerId="LiveId" clId="{E5937F69-A64F-2F4D-8A59-2682A1086F52}" dt="2025-04-19T07:57:24.058" v="150" actId="12789"/>
          <ac:picMkLst>
            <pc:docMk/>
            <pc:sldMk cId="1608198984" sldId="270"/>
            <ac:picMk id="143" creationId="{9F5A6D4F-AE42-1D4A-C614-5A420B5BF10D}"/>
          </ac:picMkLst>
        </pc:picChg>
        <pc:picChg chg="mod">
          <ac:chgData name="Zirui Li" userId="d78444fe63c9a53d" providerId="LiveId" clId="{E5937F69-A64F-2F4D-8A59-2682A1086F52}" dt="2025-04-19T07:57:24.058" v="150" actId="12789"/>
          <ac:picMkLst>
            <pc:docMk/>
            <pc:sldMk cId="1608198984" sldId="270"/>
            <ac:picMk id="144" creationId="{1B51435D-3B2E-F1AA-81B8-E95842B95682}"/>
          </ac:picMkLst>
        </pc:picChg>
        <pc:picChg chg="mod">
          <ac:chgData name="Zirui Li" userId="d78444fe63c9a53d" providerId="LiveId" clId="{E5937F69-A64F-2F4D-8A59-2682A1086F52}" dt="2025-04-19T08:14:18.352" v="251" actId="1076"/>
          <ac:picMkLst>
            <pc:docMk/>
            <pc:sldMk cId="1608198984" sldId="270"/>
            <ac:picMk id="145" creationId="{781E0CB8-ACB8-97C7-2A0B-EC4B1F430860}"/>
          </ac:picMkLst>
        </pc:picChg>
        <pc:cxnChg chg="mod">
          <ac:chgData name="Zirui Li" userId="d78444fe63c9a53d" providerId="LiveId" clId="{E5937F69-A64F-2F4D-8A59-2682A1086F52}" dt="2025-04-19T07:59:54.757" v="183" actId="1037"/>
          <ac:cxnSpMkLst>
            <pc:docMk/>
            <pc:sldMk cId="1608198984" sldId="270"/>
            <ac:cxnSpMk id="53" creationId="{D476A460-78ED-6418-42ED-230D2EB43B57}"/>
          </ac:cxnSpMkLst>
        </pc:cxnChg>
        <pc:cxnChg chg="mod">
          <ac:chgData name="Zirui Li" userId="d78444fe63c9a53d" providerId="LiveId" clId="{E5937F69-A64F-2F4D-8A59-2682A1086F52}" dt="2025-04-19T07:59:54.757" v="183" actId="1037"/>
          <ac:cxnSpMkLst>
            <pc:docMk/>
            <pc:sldMk cId="1608198984" sldId="270"/>
            <ac:cxnSpMk id="54" creationId="{CBB231E5-925F-7CD4-A7DE-FB2CCB1AE99B}"/>
          </ac:cxnSpMkLst>
        </pc:cxnChg>
        <pc:cxnChg chg="mod">
          <ac:chgData name="Zirui Li" userId="d78444fe63c9a53d" providerId="LiveId" clId="{E5937F69-A64F-2F4D-8A59-2682A1086F52}" dt="2025-04-19T07:59:54.757" v="183" actId="1037"/>
          <ac:cxnSpMkLst>
            <pc:docMk/>
            <pc:sldMk cId="1608198984" sldId="270"/>
            <ac:cxnSpMk id="55" creationId="{3BC3A36C-6389-1CEC-E3FB-9AC558400B14}"/>
          </ac:cxnSpMkLst>
        </pc:cxnChg>
        <pc:cxnChg chg="mod">
          <ac:chgData name="Zirui Li" userId="d78444fe63c9a53d" providerId="LiveId" clId="{E5937F69-A64F-2F4D-8A59-2682A1086F52}" dt="2025-04-19T07:59:54.757" v="183" actId="1037"/>
          <ac:cxnSpMkLst>
            <pc:docMk/>
            <pc:sldMk cId="1608198984" sldId="270"/>
            <ac:cxnSpMk id="56" creationId="{BB4FE9F3-70CF-8EC5-4DAB-8FBA9FF7853A}"/>
          </ac:cxnSpMkLst>
        </pc:cxnChg>
        <pc:cxnChg chg="mod">
          <ac:chgData name="Zirui Li" userId="d78444fe63c9a53d" providerId="LiveId" clId="{E5937F69-A64F-2F4D-8A59-2682A1086F52}" dt="2025-04-19T05:54:57.899" v="61" actId="1038"/>
          <ac:cxnSpMkLst>
            <pc:docMk/>
            <pc:sldMk cId="1608198984" sldId="270"/>
            <ac:cxnSpMk id="58" creationId="{78167C0F-9BB2-93E3-4C76-C3C48B1574FE}"/>
          </ac:cxnSpMkLst>
        </pc:cxnChg>
        <pc:cxnChg chg="mod">
          <ac:chgData name="Zirui Li" userId="d78444fe63c9a53d" providerId="LiveId" clId="{E5937F69-A64F-2F4D-8A59-2682A1086F52}" dt="2025-04-19T05:54:57.899" v="61" actId="1038"/>
          <ac:cxnSpMkLst>
            <pc:docMk/>
            <pc:sldMk cId="1608198984" sldId="270"/>
            <ac:cxnSpMk id="59" creationId="{012CA70E-CE51-91BF-56A2-F787DD0BEBA5}"/>
          </ac:cxnSpMkLst>
        </pc:cxnChg>
        <pc:cxnChg chg="mod">
          <ac:chgData name="Zirui Li" userId="d78444fe63c9a53d" providerId="LiveId" clId="{E5937F69-A64F-2F4D-8A59-2682A1086F52}" dt="2025-04-19T05:54:57.899" v="61" actId="1038"/>
          <ac:cxnSpMkLst>
            <pc:docMk/>
            <pc:sldMk cId="1608198984" sldId="270"/>
            <ac:cxnSpMk id="60" creationId="{C3249858-23D6-3335-F90C-3DE6CE27A66B}"/>
          </ac:cxnSpMkLst>
        </pc:cxnChg>
        <pc:cxnChg chg="mod">
          <ac:chgData name="Zirui Li" userId="d78444fe63c9a53d" providerId="LiveId" clId="{E5937F69-A64F-2F4D-8A59-2682A1086F52}" dt="2025-04-19T05:54:57.899" v="61" actId="1038"/>
          <ac:cxnSpMkLst>
            <pc:docMk/>
            <pc:sldMk cId="1608198984" sldId="270"/>
            <ac:cxnSpMk id="61" creationId="{8F9D9404-9B7A-3B09-56AC-584D2AF87322}"/>
          </ac:cxnSpMkLst>
        </pc:cxnChg>
        <pc:cxnChg chg="mod">
          <ac:chgData name="Zirui Li" userId="d78444fe63c9a53d" providerId="LiveId" clId="{E5937F69-A64F-2F4D-8A59-2682A1086F52}" dt="2025-04-19T05:54:47.139" v="47" actId="1037"/>
          <ac:cxnSpMkLst>
            <pc:docMk/>
            <pc:sldMk cId="1608198984" sldId="270"/>
            <ac:cxnSpMk id="65" creationId="{2B1059D8-8315-F56C-09D8-B0318E239448}"/>
          </ac:cxnSpMkLst>
        </pc:cxnChg>
        <pc:cxnChg chg="mod">
          <ac:chgData name="Zirui Li" userId="d78444fe63c9a53d" providerId="LiveId" clId="{E5937F69-A64F-2F4D-8A59-2682A1086F52}" dt="2025-04-19T05:54:47.139" v="47" actId="1037"/>
          <ac:cxnSpMkLst>
            <pc:docMk/>
            <pc:sldMk cId="1608198984" sldId="270"/>
            <ac:cxnSpMk id="66" creationId="{E5BB91C7-8446-5CEF-52D7-E487092C3E59}"/>
          </ac:cxnSpMkLst>
        </pc:cxnChg>
        <pc:cxnChg chg="mod">
          <ac:chgData name="Zirui Li" userId="d78444fe63c9a53d" providerId="LiveId" clId="{E5937F69-A64F-2F4D-8A59-2682A1086F52}" dt="2025-04-19T05:54:47.139" v="47" actId="1037"/>
          <ac:cxnSpMkLst>
            <pc:docMk/>
            <pc:sldMk cId="1608198984" sldId="270"/>
            <ac:cxnSpMk id="67" creationId="{52D3E0F6-D06C-A651-F92A-7040427F89A1}"/>
          </ac:cxnSpMkLst>
        </pc:cxnChg>
        <pc:cxnChg chg="add mod">
          <ac:chgData name="Zirui Li" userId="d78444fe63c9a53d" providerId="LiveId" clId="{E5937F69-A64F-2F4D-8A59-2682A1086F52}" dt="2025-04-19T08:06:14.177" v="201" actId="1076"/>
          <ac:cxnSpMkLst>
            <pc:docMk/>
            <pc:sldMk cId="1608198984" sldId="270"/>
            <ac:cxnSpMk id="102" creationId="{AE8315DE-4088-BF90-B0AB-CF8B5A90AA47}"/>
          </ac:cxnSpMkLst>
        </pc:cxnChg>
        <pc:cxnChg chg="add mod">
          <ac:chgData name="Zirui Li" userId="d78444fe63c9a53d" providerId="LiveId" clId="{E5937F69-A64F-2F4D-8A59-2682A1086F52}" dt="2025-04-19T08:06:22.288" v="204" actId="692"/>
          <ac:cxnSpMkLst>
            <pc:docMk/>
            <pc:sldMk cId="1608198984" sldId="270"/>
            <ac:cxnSpMk id="107" creationId="{9A429C34-120E-591F-4686-5CCB00937792}"/>
          </ac:cxnSpMkLst>
        </pc:cxnChg>
        <pc:cxnChg chg="mod">
          <ac:chgData name="Zirui Li" userId="d78444fe63c9a53d" providerId="LiveId" clId="{E5937F69-A64F-2F4D-8A59-2682A1086F52}" dt="2025-04-19T08:06:09.749" v="199" actId="692"/>
          <ac:cxnSpMkLst>
            <pc:docMk/>
            <pc:sldMk cId="1608198984" sldId="270"/>
            <ac:cxnSpMk id="133" creationId="{7B16F54A-ABAB-34CB-C25C-2A78431875AD}"/>
          </ac:cxnSpMkLst>
        </pc:cxnChg>
        <pc:cxnChg chg="mod">
          <ac:chgData name="Zirui Li" userId="d78444fe63c9a53d" providerId="LiveId" clId="{E5937F69-A64F-2F4D-8A59-2682A1086F52}" dt="2025-04-19T08:08:19.129" v="207" actId="14100"/>
          <ac:cxnSpMkLst>
            <pc:docMk/>
            <pc:sldMk cId="1608198984" sldId="270"/>
            <ac:cxnSpMk id="134" creationId="{31D3E65E-059A-0777-A94B-42106D47E993}"/>
          </ac:cxnSpMkLst>
        </pc:cxnChg>
        <pc:cxnChg chg="add del mod">
          <ac:chgData name="Zirui Li" userId="d78444fe63c9a53d" providerId="LiveId" clId="{E5937F69-A64F-2F4D-8A59-2682A1086F52}" dt="2025-04-19T08:11:58.264" v="228" actId="478"/>
          <ac:cxnSpMkLst>
            <pc:docMk/>
            <pc:sldMk cId="1608198984" sldId="270"/>
            <ac:cxnSpMk id="141" creationId="{853282AB-5E19-B0D9-2949-885E1DA6E4AE}"/>
          </ac:cxnSpMkLst>
        </pc:cxnChg>
        <pc:cxnChg chg="add mod">
          <ac:chgData name="Zirui Li" userId="d78444fe63c9a53d" providerId="LiveId" clId="{E5937F69-A64F-2F4D-8A59-2682A1086F52}" dt="2025-04-19T08:13:17.136" v="237" actId="692"/>
          <ac:cxnSpMkLst>
            <pc:docMk/>
            <pc:sldMk cId="1608198984" sldId="270"/>
            <ac:cxnSpMk id="151" creationId="{41FC4852-3531-61E6-2E14-A2D23C225B04}"/>
          </ac:cxnSpMkLst>
        </pc:cxnChg>
        <pc:cxnChg chg="add mod">
          <ac:chgData name="Zirui Li" userId="d78444fe63c9a53d" providerId="LiveId" clId="{E5937F69-A64F-2F4D-8A59-2682A1086F52}" dt="2025-04-19T08:13:52.222" v="240" actId="14100"/>
          <ac:cxnSpMkLst>
            <pc:docMk/>
            <pc:sldMk cId="1608198984" sldId="270"/>
            <ac:cxnSpMk id="158" creationId="{18B2044F-FEC1-A9E4-925E-2F29D5EB0A8B}"/>
          </ac:cxnSpMkLst>
        </pc:cxnChg>
        <pc:cxnChg chg="del mod">
          <ac:chgData name="Zirui Li" userId="d78444fe63c9a53d" providerId="LiveId" clId="{E5937F69-A64F-2F4D-8A59-2682A1086F52}" dt="2025-04-19T08:13:09.752" v="236" actId="478"/>
          <ac:cxnSpMkLst>
            <pc:docMk/>
            <pc:sldMk cId="1608198984" sldId="270"/>
            <ac:cxnSpMk id="159" creationId="{6445FC8C-18DC-BADB-CAD9-3B31EB2C310A}"/>
          </ac:cxnSpMkLst>
        </pc:cxnChg>
        <pc:cxnChg chg="del mod">
          <ac:chgData name="Zirui Li" userId="d78444fe63c9a53d" providerId="LiveId" clId="{E5937F69-A64F-2F4D-8A59-2682A1086F52}" dt="2025-04-19T08:12:53.369" v="235" actId="478"/>
          <ac:cxnSpMkLst>
            <pc:docMk/>
            <pc:sldMk cId="1608198984" sldId="270"/>
            <ac:cxnSpMk id="163" creationId="{69C5C22D-4308-EBF9-EB2F-B13690A681B4}"/>
          </ac:cxnSpMkLst>
        </pc:cxnChg>
      </pc:sldChg>
      <pc:sldChg chg="add">
        <pc:chgData name="Zirui Li" userId="d78444fe63c9a53d" providerId="LiveId" clId="{E5937F69-A64F-2F4D-8A59-2682A1086F52}" dt="2025-04-19T04:32:11.692" v="0"/>
        <pc:sldMkLst>
          <pc:docMk/>
          <pc:sldMk cId="557955981" sldId="272"/>
        </pc:sldMkLst>
      </pc:sldChg>
    </pc:docChg>
  </pc:docChgLst>
</pc:chgInfo>
</file>

<file path=ppt/media/hdphoto1.wdp>
</file>

<file path=ppt/media/hdphoto2.wdp>
</file>

<file path=ppt/media/image1.png>
</file>

<file path=ppt/media/image110.png>
</file>

<file path=ppt/media/image13.jpg>
</file>

<file path=ppt/media/image14.png>
</file>

<file path=ppt/media/image15.png>
</file>

<file path=ppt/media/image16.png>
</file>

<file path=ppt/media/image18.png>
</file>

<file path=ppt/media/image2.png>
</file>

<file path=ppt/media/image21.png>
</file>

<file path=ppt/media/image23.png>
</file>

<file path=ppt/media/image24.sv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8AD984-9F98-874D-A79E-53B7A67E2207}" type="datetimeFigureOut">
              <a:t>2025/4/19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ABF6C-0C97-0540-928F-B8F50B28176C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2990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主图汇总 </a:t>
            </a:r>
            <a:r>
              <a:rPr kumimoji="1" lang="en-US" altLang="zh-CN" dirty="0"/>
              <a:t>20250419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ABF6C-0C97-0540-928F-B8F50B28176C}" type="slidenum">
              <a:rPr lang="en-US" altLang="zh-CN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72071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61DE89-1FE8-E42C-110E-B91456AE0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F12D7BE-7513-8B92-7598-A46D62998B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D99E54D-A6D0-B9E0-A765-80B8801E27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主图汇总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03B3B2A-01F9-4C6C-3CB5-DD3E30F6CD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ABF6C-0C97-0540-928F-B8F50B28176C}" type="slidenum">
              <a:rPr lang="en-US" altLang="zh-CN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310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ABF6C-0C97-0540-928F-B8F50B28176C}" type="slidenum">
              <a:rPr lang="en-US" altLang="zh-CN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35976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/>
              <a:t>CL</a:t>
            </a:r>
            <a:r>
              <a:rPr kumimoji="1" lang="zh-CN" altLang="en-US"/>
              <a:t>场景</a:t>
            </a:r>
            <a:r>
              <a:rPr kumimoji="1" lang="en-US" altLang="zh-CN"/>
              <a:t>1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ABF6C-0C97-0540-928F-B8F50B28176C}" type="slidenum"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9484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/>
              <a:t>CL</a:t>
            </a:r>
            <a:r>
              <a:rPr kumimoji="1" lang="zh-CN" altLang="en-US"/>
              <a:t>场景</a:t>
            </a:r>
            <a:r>
              <a:rPr kumimoji="1" lang="en-US" altLang="zh-CN"/>
              <a:t>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ABF6C-0C97-0540-928F-B8F50B28176C}" type="slidenum"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2326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/>
              <a:t>CL</a:t>
            </a:r>
            <a:r>
              <a:rPr kumimoji="1" lang="zh-CN" altLang="en-US"/>
              <a:t>场景</a:t>
            </a:r>
            <a:r>
              <a:rPr kumimoji="1" lang="en-US" altLang="zh-CN"/>
              <a:t>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ABF6C-0C97-0540-928F-B8F50B28176C}" type="slidenum"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1918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/>
              <a:t>CL</a:t>
            </a:r>
            <a:r>
              <a:rPr kumimoji="1" lang="zh-CN" altLang="en-US"/>
              <a:t>场景</a:t>
            </a:r>
            <a:r>
              <a:rPr kumimoji="1" lang="en-US" altLang="zh-CN"/>
              <a:t>3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ABF6C-0C97-0540-928F-B8F50B28176C}" type="slidenum"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9013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CABF6C-0C97-0540-928F-B8F50B28176C}" type="slidenum">
              <a:rPr lang="en-US" altLang="zh-CN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1497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E47117-5276-792A-9EEE-5EC3041D5A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CA2D83C-1E6F-9A64-53A6-37ABA7BA5E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049E47-7733-A8A6-FDD2-14E2A5675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B88E47-AE34-FEA8-6B4F-B57037D7E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22167D-F2D4-14F3-C4B5-8C154E83D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83283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C4B576-228F-71DB-A440-BF952D61C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4F1D671-54EF-F452-D1B0-A3FEF47329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F50C29-DBFE-2BD4-6976-15CFC21E8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C5FACB-8F89-0BBD-7491-37383BEF1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5AC61F-40EC-BD2E-F8D1-BAEDBD835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2435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47BAA4D-6D1D-1E93-5F26-4FD599E08D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5EBE81F-D3AC-20E5-3A0A-CD2AE6AAE2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FD6267-3B86-6D5E-478A-1E5988AD3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8839E5-D845-E0A7-30AE-FECF108DF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6E10E-DFAA-EA8C-FD36-B5C0E36B6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4540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5B5B62-2AF6-6FC2-019C-312770C74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3B6275-70C1-85C9-4598-52346E0F73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98D59D-2F97-CCEE-F073-9FF73BD19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EF65D6-28D7-768E-84D4-5E4824CF3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F9DD39-959E-C3BA-D15D-77580EA2A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69144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C5EA4E-1558-C284-A2A6-EB518FFAC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D5E0F6C-760A-1982-7654-D794AB2D0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3985DC-E39F-1291-BCF2-2B527F84C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FC57A3-25DC-FBAC-E200-397DBE9AD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0E04599-536E-BCE1-D914-90F40333D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07570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EFD323-ACAF-27B0-DD56-8D1112972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4518BF-151B-FB7C-78A9-CFB9FEAA4E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CCA937D-1147-C49D-309A-3031844650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2A73E09-6911-B979-1937-80A62FB10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3E7EC43-2A88-C387-8EC3-9EC58AF35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3DCC5D-F7DD-10E8-B609-1462631D4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30680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5A074A-260A-F024-9D52-401B10F87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A70E83A-8975-02F8-FDAD-27DE271FAF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82D547B-ECBA-C7F9-A877-949270A089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0B47B0B-2DB8-2468-7DFD-3F291910C7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9EAC120-270E-250E-B3EA-1DF5C7594A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A5F85CE-31BA-1B06-CAC7-730C435A1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9F6D7F0-F125-68E5-DC89-2D310EFE82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1707B2D-5D12-A75A-31B6-D87967B9B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9942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73C0F1-837A-E612-908C-F322E6745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4F19C8C-479C-6898-243F-06BFBC3F9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5DC522B-D4BE-47D2-41CE-984C5BB50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CE7468C-EE64-A652-ABF5-76DD65304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89279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055D08-D51A-BB72-3393-49AA52662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1592589-23B2-1C23-34A8-9CBE93671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AABF600-BA5F-2403-F83D-1B8DF39E3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6009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D325B1-4BDC-8B43-CC93-7BADE81F1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27A00D-34C9-7C5E-FA62-AC31B649B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0065EBC-8CB2-A738-06EC-DFCCC2B3C7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D8EA2DB-58CF-717C-E373-3E34C4CA5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03E459F-EE57-FD4D-65FE-8ACC03A04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5E2C77-C0BD-426B-5612-1563F75FF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1553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CB05FF-8D37-0DA2-BB07-07112C1DA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4E1EEB1-2F58-C8B6-352A-7C4BAEC5A1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7B5DBD-F0C6-2A07-4AE8-9D43E21AB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A5BCE0-9FEA-07BF-B783-10A031B2D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C53CAC8-487B-6BEA-93DD-CE5E87D61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8FA1A82-229E-5296-978C-19CE31B44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5811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24740C1-B8A2-A294-C1F1-E2B1BBE5D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C797E7D-8875-EC28-CBFA-28B504D0F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594342-4D5A-E268-9C17-EBAE79BA6A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2ED9F3-E7ED-C94E-BE5A-2D583B03DE4C}" type="datetimeFigureOut">
              <a:t>2025/4/19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850ABF-5F3B-0499-5FFC-FE3685BEDD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EE6ECE-F17C-DEDB-9706-EF364FC998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AA70FD-E9DF-9D48-8A68-A6A5B5CDA250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2483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emf"/><Relationship Id="rId18" Type="http://schemas.microsoft.com/office/2007/relationships/hdphoto" Target="../media/hdphoto1.wdp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emf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emf"/><Relationship Id="rId5" Type="http://schemas.openxmlformats.org/officeDocument/2006/relationships/image" Target="../media/image3.svg"/><Relationship Id="rId15" Type="http://schemas.openxmlformats.org/officeDocument/2006/relationships/image" Target="../media/image13.jpg"/><Relationship Id="rId10" Type="http://schemas.openxmlformats.org/officeDocument/2006/relationships/image" Target="../media/image8.svg"/><Relationship Id="rId19" Type="http://schemas.microsoft.com/office/2007/relationships/hdphoto" Target="../media/hdphoto2.wdp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13" Type="http://schemas.openxmlformats.org/officeDocument/2006/relationships/image" Target="../media/image7.png"/><Relationship Id="rId18" Type="http://schemas.openxmlformats.org/officeDocument/2006/relationships/image" Target="../media/image12.emf"/><Relationship Id="rId3" Type="http://schemas.openxmlformats.org/officeDocument/2006/relationships/image" Target="../media/image16.png"/><Relationship Id="rId7" Type="http://schemas.openxmlformats.org/officeDocument/2006/relationships/image" Target="../media/image2.png"/><Relationship Id="rId12" Type="http://schemas.openxmlformats.org/officeDocument/2006/relationships/image" Target="../media/image20.emf"/><Relationship Id="rId17" Type="http://schemas.openxmlformats.org/officeDocument/2006/relationships/image" Target="../media/image11.emf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emf"/><Relationship Id="rId11" Type="http://schemas.openxmlformats.org/officeDocument/2006/relationships/image" Target="../media/image6.png"/><Relationship Id="rId5" Type="http://schemas.openxmlformats.org/officeDocument/2006/relationships/image" Target="../media/image18.png"/><Relationship Id="rId15" Type="http://schemas.openxmlformats.org/officeDocument/2006/relationships/image" Target="../media/image9.emf"/><Relationship Id="rId10" Type="http://schemas.openxmlformats.org/officeDocument/2006/relationships/image" Target="../media/image8.png"/><Relationship Id="rId19" Type="http://schemas.openxmlformats.org/officeDocument/2006/relationships/image" Target="../media/image13.jpg"/><Relationship Id="rId4" Type="http://schemas.openxmlformats.org/officeDocument/2006/relationships/image" Target="../media/image17.emf"/><Relationship Id="rId9" Type="http://schemas.openxmlformats.org/officeDocument/2006/relationships/image" Target="../media/image4.png"/><Relationship Id="rId14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7.emf"/><Relationship Id="rId7" Type="http://schemas.openxmlformats.org/officeDocument/2006/relationships/image" Target="../media/image3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9.emf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18.png"/><Relationship Id="rId7" Type="http://schemas.openxmlformats.org/officeDocument/2006/relationships/image" Target="../media/image7.png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19.emf"/><Relationship Id="rId10" Type="http://schemas.openxmlformats.org/officeDocument/2006/relationships/image" Target="../media/image13.jpg"/><Relationship Id="rId4" Type="http://schemas.openxmlformats.org/officeDocument/2006/relationships/image" Target="../media/image17.emf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0C4BBF-89D5-A107-231E-CF8D979E3B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图片 80" descr="图形用户界面&#10;&#10;描述已自动生成">
            <a:extLst>
              <a:ext uri="{FF2B5EF4-FFF2-40B4-BE49-F238E27FC236}">
                <a16:creationId xmlns:a16="http://schemas.microsoft.com/office/drawing/2014/main" id="{036E3C1B-15F8-22A0-0470-10A0EC97C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3130" y="4935374"/>
            <a:ext cx="1237959" cy="1237959"/>
          </a:xfrm>
          <a:prstGeom prst="rect">
            <a:avLst/>
          </a:prstGeom>
        </p:spPr>
      </p:pic>
      <p:sp>
        <p:nvSpPr>
          <p:cNvPr id="38" name="下弧形箭头 37">
            <a:extLst>
              <a:ext uri="{FF2B5EF4-FFF2-40B4-BE49-F238E27FC236}">
                <a16:creationId xmlns:a16="http://schemas.microsoft.com/office/drawing/2014/main" id="{2A858B5A-8E24-C30D-C597-D6B70EE6FCC3}"/>
              </a:ext>
            </a:extLst>
          </p:cNvPr>
          <p:cNvSpPr/>
          <p:nvPr/>
        </p:nvSpPr>
        <p:spPr>
          <a:xfrm>
            <a:off x="2027536" y="432315"/>
            <a:ext cx="563051" cy="296532"/>
          </a:xfrm>
          <a:prstGeom prst="curvedDownArrow">
            <a:avLst>
              <a:gd name="adj1" fmla="val 25000"/>
              <a:gd name="adj2" fmla="val 53950"/>
              <a:gd name="adj3" fmla="val 289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1B78E1E-B696-A60A-FD2F-FCB9055762D6}"/>
              </a:ext>
            </a:extLst>
          </p:cNvPr>
          <p:cNvSpPr txBox="1"/>
          <p:nvPr/>
        </p:nvSpPr>
        <p:spPr>
          <a:xfrm>
            <a:off x="232860" y="2216089"/>
            <a:ext cx="124593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FF0000"/>
                </a:solidFill>
                <a:latin typeface="Helvetica" pitchFamily="2" charset="0"/>
                <a:cs typeface="Times New Roman" panose="02020603050405020304" pitchFamily="18" charset="0"/>
              </a:rPr>
              <a:t>forgetting?</a:t>
            </a:r>
            <a:endParaRPr kumimoji="1" lang="zh-CN" altLang="en-US" b="1" dirty="0">
              <a:solidFill>
                <a:srgbClr val="FF0000"/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40" name="下弧形箭头 39">
            <a:extLst>
              <a:ext uri="{FF2B5EF4-FFF2-40B4-BE49-F238E27FC236}">
                <a16:creationId xmlns:a16="http://schemas.microsoft.com/office/drawing/2014/main" id="{C0C518F7-3E51-A8D1-A446-BAE4573F5DC7}"/>
              </a:ext>
            </a:extLst>
          </p:cNvPr>
          <p:cNvSpPr/>
          <p:nvPr/>
        </p:nvSpPr>
        <p:spPr>
          <a:xfrm rot="12758003">
            <a:off x="382286" y="1884408"/>
            <a:ext cx="563051" cy="296532"/>
          </a:xfrm>
          <a:prstGeom prst="curvedDownArrow">
            <a:avLst>
              <a:gd name="adj1" fmla="val 25000"/>
              <a:gd name="adj2" fmla="val 53950"/>
              <a:gd name="adj3" fmla="val 289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A4FE06E-96C0-A722-7B81-C8359BB10059}"/>
              </a:ext>
            </a:extLst>
          </p:cNvPr>
          <p:cNvSpPr txBox="1"/>
          <p:nvPr/>
        </p:nvSpPr>
        <p:spPr>
          <a:xfrm>
            <a:off x="782023" y="38742"/>
            <a:ext cx="329182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Continual Training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&amp;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Adaptation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15309F3-2E4D-C73F-A046-26D845FD9376}"/>
              </a:ext>
            </a:extLst>
          </p:cNvPr>
          <p:cNvSpPr txBox="1"/>
          <p:nvPr/>
        </p:nvSpPr>
        <p:spPr>
          <a:xfrm>
            <a:off x="2951576" y="2586553"/>
            <a:ext cx="195116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Continual Training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&amp;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Adaptation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pic>
        <p:nvPicPr>
          <p:cNvPr id="43" name="图形 42">
            <a:extLst>
              <a:ext uri="{FF2B5EF4-FFF2-40B4-BE49-F238E27FC236}">
                <a16:creationId xmlns:a16="http://schemas.microsoft.com/office/drawing/2014/main" id="{03549B2D-9EF2-6923-FACC-67E404F8D0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1968" y="1764325"/>
            <a:ext cx="496175" cy="408367"/>
          </a:xfrm>
          <a:prstGeom prst="rect">
            <a:avLst/>
          </a:prstGeom>
        </p:spPr>
      </p:pic>
      <p:pic>
        <p:nvPicPr>
          <p:cNvPr id="44" name="图片 43" descr="形状&#10;&#10;描述已自动生成">
            <a:extLst>
              <a:ext uri="{FF2B5EF4-FFF2-40B4-BE49-F238E27FC236}">
                <a16:creationId xmlns:a16="http://schemas.microsoft.com/office/drawing/2014/main" id="{E736EE49-57C4-131F-6FB4-9D69D0648DF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3744" y="880897"/>
            <a:ext cx="580293" cy="453714"/>
          </a:xfrm>
          <a:prstGeom prst="rect">
            <a:avLst/>
          </a:prstGeom>
        </p:spPr>
      </p:pic>
      <p:pic>
        <p:nvPicPr>
          <p:cNvPr id="45" name="图片 44" descr="形状&#10;&#10;描述已自动生成">
            <a:extLst>
              <a:ext uri="{FF2B5EF4-FFF2-40B4-BE49-F238E27FC236}">
                <a16:creationId xmlns:a16="http://schemas.microsoft.com/office/drawing/2014/main" id="{847E2025-1BA6-4589-80BD-1EB6052BB23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43787" y="1989232"/>
            <a:ext cx="580293" cy="453714"/>
          </a:xfrm>
          <a:prstGeom prst="rect">
            <a:avLst/>
          </a:prstGeom>
        </p:spPr>
      </p:pic>
      <p:sp>
        <p:nvSpPr>
          <p:cNvPr id="46" name="下弧形箭头 45">
            <a:extLst>
              <a:ext uri="{FF2B5EF4-FFF2-40B4-BE49-F238E27FC236}">
                <a16:creationId xmlns:a16="http://schemas.microsoft.com/office/drawing/2014/main" id="{E11B9152-3324-E570-5B3F-FB2F10A6B1BD}"/>
              </a:ext>
            </a:extLst>
          </p:cNvPr>
          <p:cNvSpPr/>
          <p:nvPr/>
        </p:nvSpPr>
        <p:spPr>
          <a:xfrm rot="6926965">
            <a:off x="3256117" y="1933766"/>
            <a:ext cx="584798" cy="285505"/>
          </a:xfrm>
          <a:prstGeom prst="curvedDownArrow">
            <a:avLst>
              <a:gd name="adj1" fmla="val 25000"/>
              <a:gd name="adj2" fmla="val 53950"/>
              <a:gd name="adj3" fmla="val 289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3D797D3B-79CC-EC10-7DDE-B929BE60A54C}"/>
              </a:ext>
            </a:extLst>
          </p:cNvPr>
          <p:cNvSpPr/>
          <p:nvPr/>
        </p:nvSpPr>
        <p:spPr>
          <a:xfrm>
            <a:off x="8799156" y="1033857"/>
            <a:ext cx="1082270" cy="20195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algn="ctr">
              <a:lnSpc>
                <a:spcPts val="1860"/>
              </a:lnSpc>
            </a:pPr>
            <a:r>
              <a:rPr kumimoji="1" lang="en-US" altLang="zh-CN" sz="1600" dirty="0">
                <a:solidFill>
                  <a:schemeClr val="tx1"/>
                </a:solidFill>
                <a:latin typeface="Helvetica" pitchFamily="2" charset="0"/>
                <a:cs typeface="Times New Roman" panose="02020603050405020304" pitchFamily="18" charset="0"/>
              </a:rPr>
              <a:t>Scenario 1</a:t>
            </a:r>
            <a:endParaRPr kumimoji="1" lang="zh-CN" altLang="en-US" sz="1600" dirty="0">
              <a:solidFill>
                <a:schemeClr val="tx1"/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1CB3B00A-6B98-64A4-7910-9E47A6E1EB19}"/>
              </a:ext>
            </a:extLst>
          </p:cNvPr>
          <p:cNvSpPr/>
          <p:nvPr/>
        </p:nvSpPr>
        <p:spPr>
          <a:xfrm>
            <a:off x="9150942" y="203450"/>
            <a:ext cx="1103581" cy="220849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1860"/>
              </a:lnSpc>
            </a:pPr>
            <a:r>
              <a:rPr kumimoji="1" lang="en-US" altLang="zh-CN" sz="1400" dirty="0">
                <a:solidFill>
                  <a:srgbClr val="7030A0"/>
                </a:solidFill>
                <a:latin typeface="Helvetica" pitchFamily="2" charset="0"/>
                <a:cs typeface="Times New Roman" panose="02020603050405020304" pitchFamily="18" charset="0"/>
              </a:rPr>
              <a:t>Scenario 2</a:t>
            </a:r>
            <a:endParaRPr kumimoji="1" lang="zh-CN" altLang="en-US" sz="1400" dirty="0">
              <a:solidFill>
                <a:srgbClr val="7030A0"/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0" name="圆角矩形 49">
                <a:extLst>
                  <a:ext uri="{FF2B5EF4-FFF2-40B4-BE49-F238E27FC236}">
                    <a16:creationId xmlns:a16="http://schemas.microsoft.com/office/drawing/2014/main" id="{9EB38F0B-0D73-2B91-31BB-4C7FAAA1DD8F}"/>
                  </a:ext>
                </a:extLst>
              </p:cNvPr>
              <p:cNvSpPr/>
              <p:nvPr/>
            </p:nvSpPr>
            <p:spPr>
              <a:xfrm>
                <a:off x="10378561" y="200861"/>
                <a:ext cx="1040831" cy="220849"/>
              </a:xfrm>
              <a:prstGeom prst="roundRect">
                <a:avLst/>
              </a:prstGeom>
              <a:noFill/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tlCol="0" anchor="ctr"/>
              <a:lstStyle/>
              <a:p>
                <a:pPr algn="ctr">
                  <a:lnSpc>
                    <a:spcPts val="1860"/>
                  </a:lnSpc>
                </a:pPr>
                <a:r>
                  <a:rPr kumimoji="1" lang="en-US" altLang="zh-CN" sz="1400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  <a:latin typeface="Helvetica" pitchFamily="2" charset="0"/>
                    <a:cs typeface="Times New Roman" panose="02020603050405020304" pitchFamily="18" charset="0"/>
                  </a:rPr>
                  <a:t>Scenario </a:t>
                </a:r>
                <a14:m>
                  <m:oMath xmlns:m="http://schemas.openxmlformats.org/officeDocument/2006/math">
                    <m:r>
                      <a:rPr kumimoji="1" lang="en-US" altLang="zh-CN" sz="1400" i="1" dirty="0" smtClean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kumimoji="1" lang="zh-CN" altLang="en-US" sz="14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Helvetica" pitchFamily="2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0" name="圆角矩形 49">
                <a:extLst>
                  <a:ext uri="{FF2B5EF4-FFF2-40B4-BE49-F238E27FC236}">
                    <a16:creationId xmlns:a16="http://schemas.microsoft.com/office/drawing/2014/main" id="{9EB38F0B-0D73-2B91-31BB-4C7FAAA1DD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378561" y="200861"/>
                <a:ext cx="1040831" cy="220849"/>
              </a:xfrm>
              <a:prstGeom prst="roundRect">
                <a:avLst/>
              </a:prstGeom>
              <a:blipFill>
                <a:blip r:embed="rId7"/>
                <a:stretch>
                  <a:fillRect l="-5882" t="-15000" b="-40000"/>
                </a:stretch>
              </a:blip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文本框 50">
            <a:extLst>
              <a:ext uri="{FF2B5EF4-FFF2-40B4-BE49-F238E27FC236}">
                <a16:creationId xmlns:a16="http://schemas.microsoft.com/office/drawing/2014/main" id="{0A2697A4-444F-1484-9DD5-9513CF892884}"/>
              </a:ext>
            </a:extLst>
          </p:cNvPr>
          <p:cNvSpPr txBox="1"/>
          <p:nvPr/>
        </p:nvSpPr>
        <p:spPr>
          <a:xfrm>
            <a:off x="11063891" y="795593"/>
            <a:ext cx="67955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Time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52" name="右箭头 51">
            <a:extLst>
              <a:ext uri="{FF2B5EF4-FFF2-40B4-BE49-F238E27FC236}">
                <a16:creationId xmlns:a16="http://schemas.microsoft.com/office/drawing/2014/main" id="{0FB9B8D9-D9F1-D823-1223-19BB95E91188}"/>
              </a:ext>
            </a:extLst>
          </p:cNvPr>
          <p:cNvSpPr/>
          <p:nvPr/>
        </p:nvSpPr>
        <p:spPr>
          <a:xfrm>
            <a:off x="9024429" y="696189"/>
            <a:ext cx="2216679" cy="139708"/>
          </a:xfrm>
          <a:prstGeom prst="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0800000" scaled="0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latin typeface="Helvetica" pitchFamily="2" charset="0"/>
            </a:endParaRPr>
          </a:p>
        </p:txBody>
      </p: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D476A460-78ED-6418-42ED-230D2EB43B57}"/>
              </a:ext>
            </a:extLst>
          </p:cNvPr>
          <p:cNvCxnSpPr>
            <a:cxnSpLocks/>
          </p:cNvCxnSpPr>
          <p:nvPr/>
        </p:nvCxnSpPr>
        <p:spPr>
          <a:xfrm flipV="1">
            <a:off x="9345530" y="801870"/>
            <a:ext cx="0" cy="2207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CBB231E5-925F-7CD4-A7DE-FB2CCB1AE99B}"/>
              </a:ext>
            </a:extLst>
          </p:cNvPr>
          <p:cNvCxnSpPr>
            <a:cxnSpLocks/>
            <a:stCxn id="49" idx="2"/>
          </p:cNvCxnSpPr>
          <p:nvPr/>
        </p:nvCxnSpPr>
        <p:spPr>
          <a:xfrm>
            <a:off x="9702733" y="424299"/>
            <a:ext cx="1" cy="30759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3BC3A36C-6389-1CEC-E3FB-9AC558400B14}"/>
              </a:ext>
            </a:extLst>
          </p:cNvPr>
          <p:cNvCxnSpPr>
            <a:cxnSpLocks/>
          </p:cNvCxnSpPr>
          <p:nvPr/>
        </p:nvCxnSpPr>
        <p:spPr>
          <a:xfrm flipV="1">
            <a:off x="10631028" y="801870"/>
            <a:ext cx="0" cy="220766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BB4FE9F3-70CF-8EC5-4DAB-8FBA9FF7853A}"/>
              </a:ext>
            </a:extLst>
          </p:cNvPr>
          <p:cNvCxnSpPr>
            <a:cxnSpLocks/>
            <a:stCxn id="50" idx="2"/>
          </p:cNvCxnSpPr>
          <p:nvPr/>
        </p:nvCxnSpPr>
        <p:spPr>
          <a:xfrm>
            <a:off x="10898977" y="421710"/>
            <a:ext cx="0" cy="310181"/>
          </a:xfrm>
          <a:prstGeom prst="straightConnector1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椭圆 56">
            <a:extLst>
              <a:ext uri="{FF2B5EF4-FFF2-40B4-BE49-F238E27FC236}">
                <a16:creationId xmlns:a16="http://schemas.microsoft.com/office/drawing/2014/main" id="{C6F3AC89-027B-3E55-E5A8-445377A51C3E}"/>
              </a:ext>
            </a:extLst>
          </p:cNvPr>
          <p:cNvSpPr/>
          <p:nvPr/>
        </p:nvSpPr>
        <p:spPr>
          <a:xfrm>
            <a:off x="8682871" y="1408172"/>
            <a:ext cx="941782" cy="89264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latin typeface="Helvetica" pitchFamily="2" charset="0"/>
            </a:endParaRPr>
          </a:p>
        </p:txBody>
      </p: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78167C0F-9BB2-93E3-4C76-C3C48B1574FE}"/>
              </a:ext>
            </a:extLst>
          </p:cNvPr>
          <p:cNvCxnSpPr>
            <a:cxnSpLocks/>
            <a:endCxn id="57" idx="7"/>
          </p:cNvCxnSpPr>
          <p:nvPr/>
        </p:nvCxnSpPr>
        <p:spPr>
          <a:xfrm flipV="1">
            <a:off x="9165477" y="1538897"/>
            <a:ext cx="321255" cy="269180"/>
          </a:xfrm>
          <a:prstGeom prst="straightConnector1">
            <a:avLst/>
          </a:prstGeom>
          <a:ln w="63500">
            <a:solidFill>
              <a:srgbClr val="7030A0">
                <a:alpha val="50000"/>
              </a:srgb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直线箭头连接符 58">
            <a:extLst>
              <a:ext uri="{FF2B5EF4-FFF2-40B4-BE49-F238E27FC236}">
                <a16:creationId xmlns:a16="http://schemas.microsoft.com/office/drawing/2014/main" id="{012CA70E-CE51-91BF-56A2-F787DD0BEBA5}"/>
              </a:ext>
            </a:extLst>
          </p:cNvPr>
          <p:cNvCxnSpPr>
            <a:cxnSpLocks/>
            <a:endCxn id="57" idx="1"/>
          </p:cNvCxnSpPr>
          <p:nvPr/>
        </p:nvCxnSpPr>
        <p:spPr>
          <a:xfrm flipH="1" flipV="1">
            <a:off x="8820792" y="1538897"/>
            <a:ext cx="332970" cy="268370"/>
          </a:xfrm>
          <a:prstGeom prst="straightConnector1">
            <a:avLst/>
          </a:prstGeom>
          <a:ln w="63500">
            <a:solidFill>
              <a:srgbClr val="FFC000">
                <a:alpha val="50000"/>
              </a:srgb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C3249858-23D6-3335-F90C-3DE6CE27A66B}"/>
              </a:ext>
            </a:extLst>
          </p:cNvPr>
          <p:cNvCxnSpPr>
            <a:cxnSpLocks/>
            <a:endCxn id="57" idx="4"/>
          </p:cNvCxnSpPr>
          <p:nvPr/>
        </p:nvCxnSpPr>
        <p:spPr>
          <a:xfrm flipH="1">
            <a:off x="9153762" y="1807267"/>
            <a:ext cx="11715" cy="493548"/>
          </a:xfrm>
          <a:prstGeom prst="straightConnector1">
            <a:avLst/>
          </a:prstGeom>
          <a:ln w="63500">
            <a:solidFill>
              <a:schemeClr val="accent5">
                <a:lumMod val="60000"/>
                <a:lumOff val="40000"/>
                <a:alpha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8F9D9404-9B7A-3B09-56AC-584D2AF87322}"/>
              </a:ext>
            </a:extLst>
          </p:cNvPr>
          <p:cNvCxnSpPr>
            <a:cxnSpLocks/>
            <a:endCxn id="57" idx="2"/>
          </p:cNvCxnSpPr>
          <p:nvPr/>
        </p:nvCxnSpPr>
        <p:spPr>
          <a:xfrm flipH="1">
            <a:off x="8682871" y="1813912"/>
            <a:ext cx="470891" cy="40582"/>
          </a:xfrm>
          <a:prstGeom prst="straightConnector1">
            <a:avLst/>
          </a:prstGeom>
          <a:ln w="63500">
            <a:solidFill>
              <a:schemeClr val="tx1">
                <a:alpha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D4D73EF8-1ACA-A97A-05A1-8B70760B0A36}"/>
              </a:ext>
            </a:extLst>
          </p:cNvPr>
          <p:cNvSpPr txBox="1"/>
          <p:nvPr/>
        </p:nvSpPr>
        <p:spPr>
          <a:xfrm>
            <a:off x="8660813" y="2669753"/>
            <a:ext cx="985897" cy="276999"/>
          </a:xfrm>
          <a:prstGeom prst="rect">
            <a:avLst/>
          </a:prstGeom>
          <a:noFill/>
        </p:spPr>
        <p:txBody>
          <a:bodyPr wrap="square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diversity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pic>
        <p:nvPicPr>
          <p:cNvPr id="64" name="图片 63" descr="卡通人物&#10;&#10;中度可信度描述已自动生成">
            <a:extLst>
              <a:ext uri="{FF2B5EF4-FFF2-40B4-BE49-F238E27FC236}">
                <a16:creationId xmlns:a16="http://schemas.microsoft.com/office/drawing/2014/main" id="{FE729950-4438-1F08-464D-6A4D70B7ED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32583" y="-12719"/>
            <a:ext cx="2965211" cy="2117316"/>
          </a:xfrm>
          <a:prstGeom prst="rect">
            <a:avLst/>
          </a:prstGeom>
        </p:spPr>
      </p:pic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2B1059D8-8315-F56C-09D8-B0318E239448}"/>
              </a:ext>
            </a:extLst>
          </p:cNvPr>
          <p:cNvCxnSpPr>
            <a:cxnSpLocks/>
          </p:cNvCxnSpPr>
          <p:nvPr/>
        </p:nvCxnSpPr>
        <p:spPr>
          <a:xfrm>
            <a:off x="5350467" y="2389449"/>
            <a:ext cx="587127" cy="0"/>
          </a:xfrm>
          <a:prstGeom prst="straightConnector1">
            <a:avLst/>
          </a:prstGeom>
          <a:ln w="63500">
            <a:solidFill>
              <a:srgbClr val="00B05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直线箭头连接符 65">
            <a:extLst>
              <a:ext uri="{FF2B5EF4-FFF2-40B4-BE49-F238E27FC236}">
                <a16:creationId xmlns:a16="http://schemas.microsoft.com/office/drawing/2014/main" id="{E5BB91C7-8446-5CEF-52D7-E487092C3E59}"/>
              </a:ext>
            </a:extLst>
          </p:cNvPr>
          <p:cNvCxnSpPr>
            <a:cxnSpLocks/>
          </p:cNvCxnSpPr>
          <p:nvPr/>
        </p:nvCxnSpPr>
        <p:spPr>
          <a:xfrm>
            <a:off x="5350467" y="2827691"/>
            <a:ext cx="587127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52D3E0F6-D06C-A651-F92A-7040427F89A1}"/>
              </a:ext>
            </a:extLst>
          </p:cNvPr>
          <p:cNvCxnSpPr>
            <a:cxnSpLocks/>
          </p:cNvCxnSpPr>
          <p:nvPr/>
        </p:nvCxnSpPr>
        <p:spPr>
          <a:xfrm>
            <a:off x="5350467" y="3254437"/>
            <a:ext cx="587127" cy="0"/>
          </a:xfrm>
          <a:prstGeom prst="straightConnector1">
            <a:avLst/>
          </a:prstGeom>
          <a:ln w="635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D495B882-2AEE-50F6-7C2C-1681D305BDE4}"/>
              </a:ext>
            </a:extLst>
          </p:cNvPr>
          <p:cNvSpPr txBox="1"/>
          <p:nvPr/>
        </p:nvSpPr>
        <p:spPr>
          <a:xfrm>
            <a:off x="6005982" y="2216718"/>
            <a:ext cx="200988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neocortex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memory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BF2902E9-BD4D-4995-B14C-AA427E1B4A2E}"/>
              </a:ext>
            </a:extLst>
          </p:cNvPr>
          <p:cNvSpPr txBox="1"/>
          <p:nvPr/>
        </p:nvSpPr>
        <p:spPr>
          <a:xfrm>
            <a:off x="6011364" y="2674383"/>
            <a:ext cx="2314797" cy="2837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hippocampus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memory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FD2A1504-5A4A-1E49-BF29-E746FF505EFB}"/>
              </a:ext>
            </a:extLst>
          </p:cNvPr>
          <p:cNvSpPr txBox="1"/>
          <p:nvPr/>
        </p:nvSpPr>
        <p:spPr>
          <a:xfrm>
            <a:off x="6012052" y="3092863"/>
            <a:ext cx="1728278" cy="2769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interplay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71" name="圆角矩形 70">
            <a:extLst>
              <a:ext uri="{FF2B5EF4-FFF2-40B4-BE49-F238E27FC236}">
                <a16:creationId xmlns:a16="http://schemas.microsoft.com/office/drawing/2014/main" id="{7F718893-4B61-9804-8FCE-0472261843B3}"/>
              </a:ext>
            </a:extLst>
          </p:cNvPr>
          <p:cNvSpPr/>
          <p:nvPr/>
        </p:nvSpPr>
        <p:spPr>
          <a:xfrm>
            <a:off x="10098386" y="1030946"/>
            <a:ext cx="1142715" cy="201794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algn="ctr">
              <a:lnSpc>
                <a:spcPts val="1860"/>
              </a:lnSpc>
            </a:pPr>
            <a:r>
              <a:rPr kumimoji="1" lang="en-US" altLang="zh-CN" sz="1600" dirty="0">
                <a:solidFill>
                  <a:srgbClr val="FFC000"/>
                </a:solidFill>
                <a:latin typeface="Helvetica" pitchFamily="2" charset="0"/>
                <a:cs typeface="Times New Roman" panose="02020603050405020304" pitchFamily="18" charset="0"/>
              </a:rPr>
              <a:t>Scenario 3</a:t>
            </a:r>
            <a:endParaRPr kumimoji="1" lang="zh-CN" altLang="en-US" sz="1600" dirty="0">
              <a:solidFill>
                <a:srgbClr val="FFC000"/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129" name="下箭头 128">
            <a:extLst>
              <a:ext uri="{FF2B5EF4-FFF2-40B4-BE49-F238E27FC236}">
                <a16:creationId xmlns:a16="http://schemas.microsoft.com/office/drawing/2014/main" id="{866DB239-BE82-371B-A0BB-5B6622849A9B}"/>
              </a:ext>
            </a:extLst>
          </p:cNvPr>
          <p:cNvSpPr/>
          <p:nvPr/>
        </p:nvSpPr>
        <p:spPr>
          <a:xfrm rot="16200000">
            <a:off x="9940817" y="5549725"/>
            <a:ext cx="232243" cy="353622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30" name="下箭头 129">
            <a:extLst>
              <a:ext uri="{FF2B5EF4-FFF2-40B4-BE49-F238E27FC236}">
                <a16:creationId xmlns:a16="http://schemas.microsoft.com/office/drawing/2014/main" id="{304D389D-E476-FD9C-9B26-0E84EB5E3D99}"/>
              </a:ext>
            </a:extLst>
          </p:cNvPr>
          <p:cNvSpPr/>
          <p:nvPr/>
        </p:nvSpPr>
        <p:spPr>
          <a:xfrm rot="16200000">
            <a:off x="4199552" y="5535939"/>
            <a:ext cx="232243" cy="381195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A012B1E8-FD17-506F-3708-DEEBAD6890A3}"/>
              </a:ext>
            </a:extLst>
          </p:cNvPr>
          <p:cNvSpPr txBox="1"/>
          <p:nvPr/>
        </p:nvSpPr>
        <p:spPr>
          <a:xfrm>
            <a:off x="248050" y="4684806"/>
            <a:ext cx="167254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Past scenario 1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132" name="下箭头 131">
            <a:extLst>
              <a:ext uri="{FF2B5EF4-FFF2-40B4-BE49-F238E27FC236}">
                <a16:creationId xmlns:a16="http://schemas.microsoft.com/office/drawing/2014/main" id="{BECAF3D1-61A3-5512-06B1-A69DD98215FA}"/>
              </a:ext>
            </a:extLst>
          </p:cNvPr>
          <p:cNvSpPr/>
          <p:nvPr/>
        </p:nvSpPr>
        <p:spPr>
          <a:xfrm rot="16200000">
            <a:off x="2008683" y="5535939"/>
            <a:ext cx="232243" cy="381195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cxnSp>
        <p:nvCxnSpPr>
          <p:cNvPr id="133" name="肘形连接符 132">
            <a:extLst>
              <a:ext uri="{FF2B5EF4-FFF2-40B4-BE49-F238E27FC236}">
                <a16:creationId xmlns:a16="http://schemas.microsoft.com/office/drawing/2014/main" id="{7B16F54A-ABAB-34CB-C25C-2A78431875AD}"/>
              </a:ext>
            </a:extLst>
          </p:cNvPr>
          <p:cNvCxnSpPr>
            <a:cxnSpLocks/>
          </p:cNvCxnSpPr>
          <p:nvPr/>
        </p:nvCxnSpPr>
        <p:spPr>
          <a:xfrm flipV="1">
            <a:off x="889076" y="6596325"/>
            <a:ext cx="4585858" cy="7824"/>
          </a:xfrm>
          <a:prstGeom prst="bentConnector2">
            <a:avLst/>
          </a:prstGeom>
          <a:ln>
            <a:solidFill>
              <a:schemeClr val="tx1"/>
            </a:solidFill>
            <a:prstDash val="sys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直线箭头连接符 133">
            <a:extLst>
              <a:ext uri="{FF2B5EF4-FFF2-40B4-BE49-F238E27FC236}">
                <a16:creationId xmlns:a16="http://schemas.microsoft.com/office/drawing/2014/main" id="{31D3E65E-059A-0777-A94B-42106D47E993}"/>
              </a:ext>
            </a:extLst>
          </p:cNvPr>
          <p:cNvCxnSpPr>
            <a:cxnSpLocks/>
          </p:cNvCxnSpPr>
          <p:nvPr/>
        </p:nvCxnSpPr>
        <p:spPr>
          <a:xfrm flipH="1">
            <a:off x="3217984" y="6071686"/>
            <a:ext cx="1" cy="524036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文本框 134">
            <a:extLst>
              <a:ext uri="{FF2B5EF4-FFF2-40B4-BE49-F238E27FC236}">
                <a16:creationId xmlns:a16="http://schemas.microsoft.com/office/drawing/2014/main" id="{8F72C2A4-F973-5953-C0F4-F4B4B25394E8}"/>
              </a:ext>
            </a:extLst>
          </p:cNvPr>
          <p:cNvSpPr txBox="1"/>
          <p:nvPr/>
        </p:nvSpPr>
        <p:spPr>
          <a:xfrm>
            <a:off x="2354212" y="4684806"/>
            <a:ext cx="167254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Past scenario 2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pic>
        <p:nvPicPr>
          <p:cNvPr id="138" name="图形 137">
            <a:extLst>
              <a:ext uri="{FF2B5EF4-FFF2-40B4-BE49-F238E27FC236}">
                <a16:creationId xmlns:a16="http://schemas.microsoft.com/office/drawing/2014/main" id="{DD8DAAA6-C634-847B-954E-AA7CAE7CEBD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9798866" y="5909507"/>
            <a:ext cx="445158" cy="445158"/>
          </a:xfrm>
          <a:prstGeom prst="rect">
            <a:avLst/>
          </a:prstGeom>
        </p:spPr>
      </p:pic>
      <p:sp>
        <p:nvSpPr>
          <p:cNvPr id="139" name="文本框 138">
            <a:extLst>
              <a:ext uri="{FF2B5EF4-FFF2-40B4-BE49-F238E27FC236}">
                <a16:creationId xmlns:a16="http://schemas.microsoft.com/office/drawing/2014/main" id="{E04FDBC9-FEA6-500E-E8CC-7DA7C28A380E}"/>
              </a:ext>
            </a:extLst>
          </p:cNvPr>
          <p:cNvSpPr txBox="1"/>
          <p:nvPr/>
        </p:nvSpPr>
        <p:spPr>
          <a:xfrm>
            <a:off x="864329" y="6298931"/>
            <a:ext cx="128966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Long-term </a:t>
            </a:r>
          </a:p>
        </p:txBody>
      </p:sp>
      <p:sp>
        <p:nvSpPr>
          <p:cNvPr id="140" name="文本框 139">
            <a:extLst>
              <a:ext uri="{FF2B5EF4-FFF2-40B4-BE49-F238E27FC236}">
                <a16:creationId xmlns:a16="http://schemas.microsoft.com/office/drawing/2014/main" id="{F3B74813-B643-C583-68C9-F6A82CD20DD6}"/>
              </a:ext>
            </a:extLst>
          </p:cNvPr>
          <p:cNvSpPr txBox="1"/>
          <p:nvPr/>
        </p:nvSpPr>
        <p:spPr>
          <a:xfrm>
            <a:off x="3230728" y="6298951"/>
            <a:ext cx="127483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Short-term </a:t>
            </a:r>
          </a:p>
        </p:txBody>
      </p:sp>
      <p:pic>
        <p:nvPicPr>
          <p:cNvPr id="143" name="图片 142" descr="形状&#10;&#10;描述已自动生成">
            <a:extLst>
              <a:ext uri="{FF2B5EF4-FFF2-40B4-BE49-F238E27FC236}">
                <a16:creationId xmlns:a16="http://schemas.microsoft.com/office/drawing/2014/main" id="{9F5A6D4F-AE42-1D4A-C614-5A420B5BF1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99207" y="5007903"/>
            <a:ext cx="697299" cy="545197"/>
          </a:xfrm>
          <a:prstGeom prst="rect">
            <a:avLst/>
          </a:prstGeom>
        </p:spPr>
      </p:pic>
      <p:pic>
        <p:nvPicPr>
          <p:cNvPr id="144" name="图片 143" descr="形状&#10;&#10;描述已自动生成">
            <a:extLst>
              <a:ext uri="{FF2B5EF4-FFF2-40B4-BE49-F238E27FC236}">
                <a16:creationId xmlns:a16="http://schemas.microsoft.com/office/drawing/2014/main" id="{1B51435D-3B2E-F1AA-81B8-E95842B956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28551" y="5007903"/>
            <a:ext cx="697299" cy="545197"/>
          </a:xfrm>
          <a:prstGeom prst="rect">
            <a:avLst/>
          </a:prstGeom>
        </p:spPr>
      </p:pic>
      <p:sp>
        <p:nvSpPr>
          <p:cNvPr id="173" name="文本框 172">
            <a:extLst>
              <a:ext uri="{FF2B5EF4-FFF2-40B4-BE49-F238E27FC236}">
                <a16:creationId xmlns:a16="http://schemas.microsoft.com/office/drawing/2014/main" id="{7E6AF0F0-4A8A-5795-3327-08BF0A3CEF1D}"/>
              </a:ext>
            </a:extLst>
          </p:cNvPr>
          <p:cNvSpPr txBox="1"/>
          <p:nvPr/>
        </p:nvSpPr>
        <p:spPr>
          <a:xfrm>
            <a:off x="9309" y="11266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sz="1800" b="1" dirty="0">
                <a:latin typeface="Helvetica" pitchFamily="2" charset="0"/>
                <a:ea typeface="Microsoft YaHei" panose="020B0503020204020204" pitchFamily="34" charset="-122"/>
              </a:rPr>
              <a:t>a</a:t>
            </a:r>
            <a:endParaRPr lang="zh-CN" altLang="en-US" sz="1800" b="1" dirty="0">
              <a:latin typeface="Helvetica" pitchFamily="2" charset="0"/>
              <a:ea typeface="Microsoft YaHei" panose="020B0503020204020204" pitchFamily="34" charset="-122"/>
            </a:endParaRPr>
          </a:p>
        </p:txBody>
      </p:sp>
      <p:sp>
        <p:nvSpPr>
          <p:cNvPr id="174" name="文本框 173">
            <a:extLst>
              <a:ext uri="{FF2B5EF4-FFF2-40B4-BE49-F238E27FC236}">
                <a16:creationId xmlns:a16="http://schemas.microsoft.com/office/drawing/2014/main" id="{844053BE-EC13-2122-31F5-C309527766FC}"/>
              </a:ext>
            </a:extLst>
          </p:cNvPr>
          <p:cNvSpPr txBox="1"/>
          <p:nvPr/>
        </p:nvSpPr>
        <p:spPr>
          <a:xfrm>
            <a:off x="5321976" y="31751"/>
            <a:ext cx="490393" cy="382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sz="1800" b="1" dirty="0">
                <a:latin typeface="Helvetica" pitchFamily="2" charset="0"/>
                <a:ea typeface="Microsoft YaHei" panose="020B0503020204020204" pitchFamily="34" charset="-122"/>
              </a:rPr>
              <a:t>b</a:t>
            </a:r>
            <a:endParaRPr lang="zh-CN" altLang="en-US" sz="1800" b="1" dirty="0">
              <a:latin typeface="Helvetica" pitchFamily="2" charset="0"/>
              <a:ea typeface="Microsoft YaHei" panose="020B0503020204020204" pitchFamily="34" charset="-122"/>
            </a:endParaRPr>
          </a:p>
        </p:txBody>
      </p:sp>
      <p:sp>
        <p:nvSpPr>
          <p:cNvPr id="175" name="文本框 174">
            <a:extLst>
              <a:ext uri="{FF2B5EF4-FFF2-40B4-BE49-F238E27FC236}">
                <a16:creationId xmlns:a16="http://schemas.microsoft.com/office/drawing/2014/main" id="{D209705C-035A-216C-3CCA-4943E5CB8BBD}"/>
              </a:ext>
            </a:extLst>
          </p:cNvPr>
          <p:cNvSpPr txBox="1"/>
          <p:nvPr/>
        </p:nvSpPr>
        <p:spPr>
          <a:xfrm>
            <a:off x="80275" y="4406599"/>
            <a:ext cx="388721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zh-CN"/>
            </a:defPPr>
            <a:lvl1pPr algn="ctr">
              <a:defRPr kumimoji="1"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sz="1800" b="1" dirty="0">
                <a:latin typeface="Helvetica" pitchFamily="2" charset="0"/>
                <a:ea typeface="Microsoft YaHei" panose="020B0503020204020204" pitchFamily="34" charset="-122"/>
              </a:rPr>
              <a:t>c</a:t>
            </a:r>
            <a:endParaRPr lang="zh-CN" altLang="en-US" sz="1800" b="1" dirty="0">
              <a:latin typeface="Helvetica" pitchFamily="2" charset="0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E05C00-F2F4-6592-3AB6-0C21F7EE9AE8}"/>
              </a:ext>
            </a:extLst>
          </p:cNvPr>
          <p:cNvSpPr txBox="1"/>
          <p:nvPr/>
        </p:nvSpPr>
        <p:spPr>
          <a:xfrm>
            <a:off x="6241143" y="3643285"/>
            <a:ext cx="167660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CLS in</a:t>
            </a:r>
            <a:r>
              <a:rPr kumimoji="1" lang="zh-CN" altLang="en-US" b="1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brain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D07D746-4BA6-871C-75A5-47C45473E22F}"/>
              </a:ext>
            </a:extLst>
          </p:cNvPr>
          <p:cNvSpPr/>
          <p:nvPr/>
        </p:nvSpPr>
        <p:spPr>
          <a:xfrm>
            <a:off x="8659513" y="2387026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3610E949-6F58-5571-9513-7665462C3FEF}"/>
              </a:ext>
            </a:extLst>
          </p:cNvPr>
          <p:cNvSpPr/>
          <p:nvPr/>
        </p:nvSpPr>
        <p:spPr>
          <a:xfrm>
            <a:off x="8956485" y="2390875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104C5B5-155E-CA62-D08B-DDD13AB35933}"/>
              </a:ext>
            </a:extLst>
          </p:cNvPr>
          <p:cNvSpPr/>
          <p:nvPr/>
        </p:nvSpPr>
        <p:spPr>
          <a:xfrm>
            <a:off x="9258556" y="2390875"/>
            <a:ext cx="174467" cy="18202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5E9582D-D5C2-5799-1AFF-BDC61C6B28B3}"/>
              </a:ext>
            </a:extLst>
          </p:cNvPr>
          <p:cNvSpPr/>
          <p:nvPr/>
        </p:nvSpPr>
        <p:spPr>
          <a:xfrm>
            <a:off x="9532595" y="2386775"/>
            <a:ext cx="174467" cy="182021"/>
          </a:xfrm>
          <a:prstGeom prst="rect">
            <a:avLst/>
          </a:prstGeom>
          <a:solidFill>
            <a:srgbClr val="7030A0">
              <a:alpha val="4693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E03E7A2-6DA1-0283-D60A-03092E157A9B}"/>
              </a:ext>
            </a:extLst>
          </p:cNvPr>
          <p:cNvSpPr/>
          <p:nvPr/>
        </p:nvSpPr>
        <p:spPr>
          <a:xfrm>
            <a:off x="8549873" y="2269862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FEB3E98-1B82-B5F8-6D46-C7C995CAB40E}"/>
              </a:ext>
            </a:extLst>
          </p:cNvPr>
          <p:cNvSpPr/>
          <p:nvPr/>
        </p:nvSpPr>
        <p:spPr>
          <a:xfrm rot="16200000">
            <a:off x="9143128" y="2065096"/>
            <a:ext cx="45719" cy="117487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52D4EE3-3A24-3C78-A30C-F76F960F1038}"/>
              </a:ext>
            </a:extLst>
          </p:cNvPr>
          <p:cNvSpPr/>
          <p:nvPr/>
        </p:nvSpPr>
        <p:spPr>
          <a:xfrm>
            <a:off x="9744568" y="2269862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FB2CA38-FC0D-D2A9-B72E-A26BFE8A323C}"/>
              </a:ext>
            </a:extLst>
          </p:cNvPr>
          <p:cNvSpPr/>
          <p:nvPr/>
        </p:nvSpPr>
        <p:spPr>
          <a:xfrm>
            <a:off x="10499181" y="2391021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397FC8A-C7D1-A763-4199-4F81CC39A10A}"/>
              </a:ext>
            </a:extLst>
          </p:cNvPr>
          <p:cNvSpPr/>
          <p:nvPr/>
        </p:nvSpPr>
        <p:spPr>
          <a:xfrm>
            <a:off x="10796153" y="2394870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74E6CEB-FFBC-2F16-48F1-0AF877C203B8}"/>
              </a:ext>
            </a:extLst>
          </p:cNvPr>
          <p:cNvSpPr/>
          <p:nvPr/>
        </p:nvSpPr>
        <p:spPr>
          <a:xfrm>
            <a:off x="11098224" y="2394870"/>
            <a:ext cx="174467" cy="18202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0EA9C1FD-046F-A92A-A091-83594B61E7E3}"/>
              </a:ext>
            </a:extLst>
          </p:cNvPr>
          <p:cNvSpPr/>
          <p:nvPr/>
        </p:nvSpPr>
        <p:spPr>
          <a:xfrm>
            <a:off x="11372263" y="2390770"/>
            <a:ext cx="174467" cy="182021"/>
          </a:xfrm>
          <a:prstGeom prst="rect">
            <a:avLst/>
          </a:prstGeom>
          <a:solidFill>
            <a:srgbClr val="7030A0">
              <a:alpha val="4693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D8BF0423-002B-68BC-1F6A-31A1613E8663}"/>
              </a:ext>
            </a:extLst>
          </p:cNvPr>
          <p:cNvSpPr/>
          <p:nvPr/>
        </p:nvSpPr>
        <p:spPr>
          <a:xfrm>
            <a:off x="10347992" y="2273858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B1029E2-2229-0FCC-B836-A50EECCA7774}"/>
              </a:ext>
            </a:extLst>
          </p:cNvPr>
          <p:cNvSpPr/>
          <p:nvPr/>
        </p:nvSpPr>
        <p:spPr>
          <a:xfrm rot="16200000">
            <a:off x="10946650" y="2032945"/>
            <a:ext cx="49715" cy="124317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7D4F22A1-19FF-6DC8-648E-D9A172B88B37}"/>
              </a:ext>
            </a:extLst>
          </p:cNvPr>
          <p:cNvSpPr/>
          <p:nvPr/>
        </p:nvSpPr>
        <p:spPr>
          <a:xfrm>
            <a:off x="11603939" y="2273336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pic>
        <p:nvPicPr>
          <p:cNvPr id="84" name="图片 83">
            <a:extLst>
              <a:ext uri="{FF2B5EF4-FFF2-40B4-BE49-F238E27FC236}">
                <a16:creationId xmlns:a16="http://schemas.microsoft.com/office/drawing/2014/main" id="{8399E22B-F779-56C2-E7DC-EA82F47168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152817" y="1553993"/>
            <a:ext cx="391973" cy="564269"/>
          </a:xfrm>
          <a:prstGeom prst="rect">
            <a:avLst/>
          </a:prstGeom>
        </p:spPr>
      </p:pic>
      <p:pic>
        <p:nvPicPr>
          <p:cNvPr id="86" name="图片 85">
            <a:extLst>
              <a:ext uri="{FF2B5EF4-FFF2-40B4-BE49-F238E27FC236}">
                <a16:creationId xmlns:a16="http://schemas.microsoft.com/office/drawing/2014/main" id="{9349BDC1-C2A0-E71D-ED6A-1EBCBCB5B028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596478" y="1554268"/>
            <a:ext cx="388457" cy="572013"/>
          </a:xfrm>
          <a:prstGeom prst="rect">
            <a:avLst/>
          </a:prstGeom>
        </p:spPr>
      </p:pic>
      <p:pic>
        <p:nvPicPr>
          <p:cNvPr id="88" name="图片 87">
            <a:extLst>
              <a:ext uri="{FF2B5EF4-FFF2-40B4-BE49-F238E27FC236}">
                <a16:creationId xmlns:a16="http://schemas.microsoft.com/office/drawing/2014/main" id="{AC63B017-5110-003C-5766-7E178C14C36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048089" y="1551668"/>
            <a:ext cx="387612" cy="570769"/>
          </a:xfrm>
          <a:prstGeom prst="rect">
            <a:avLst/>
          </a:prstGeom>
        </p:spPr>
      </p:pic>
      <p:pic>
        <p:nvPicPr>
          <p:cNvPr id="90" name="图片 89">
            <a:extLst>
              <a:ext uri="{FF2B5EF4-FFF2-40B4-BE49-F238E27FC236}">
                <a16:creationId xmlns:a16="http://schemas.microsoft.com/office/drawing/2014/main" id="{396C60DE-50C8-7D26-0DF5-D13BBA5DBDE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1488234" y="1554889"/>
            <a:ext cx="387612" cy="570769"/>
          </a:xfrm>
          <a:prstGeom prst="rect">
            <a:avLst/>
          </a:prstGeom>
        </p:spPr>
      </p:pic>
      <p:sp>
        <p:nvSpPr>
          <p:cNvPr id="91" name="文本框 90">
            <a:extLst>
              <a:ext uri="{FF2B5EF4-FFF2-40B4-BE49-F238E27FC236}">
                <a16:creationId xmlns:a16="http://schemas.microsoft.com/office/drawing/2014/main" id="{DB03BD65-83B5-DF91-7CDB-8D8E76EB794E}"/>
              </a:ext>
            </a:extLst>
          </p:cNvPr>
          <p:cNvSpPr txBox="1"/>
          <p:nvPr/>
        </p:nvSpPr>
        <p:spPr>
          <a:xfrm>
            <a:off x="10110795" y="2682396"/>
            <a:ext cx="1813661" cy="276999"/>
          </a:xfrm>
          <a:prstGeom prst="rect">
            <a:avLst/>
          </a:prstGeom>
          <a:noFill/>
        </p:spPr>
        <p:txBody>
          <a:bodyPr wrap="square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equal probability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7C4E93AA-E1F6-B20D-8C0E-1E333CC62A24}"/>
              </a:ext>
            </a:extLst>
          </p:cNvPr>
          <p:cNvSpPr/>
          <p:nvPr/>
        </p:nvSpPr>
        <p:spPr>
          <a:xfrm>
            <a:off x="9693950" y="3245193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849D32D2-E4DC-E5EF-4F15-72C732D20757}"/>
              </a:ext>
            </a:extLst>
          </p:cNvPr>
          <p:cNvSpPr/>
          <p:nvPr/>
        </p:nvSpPr>
        <p:spPr>
          <a:xfrm>
            <a:off x="9999528" y="3245193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D4297162-136B-E9A7-8009-54FDD767E4AF}"/>
              </a:ext>
            </a:extLst>
          </p:cNvPr>
          <p:cNvSpPr/>
          <p:nvPr/>
        </p:nvSpPr>
        <p:spPr>
          <a:xfrm>
            <a:off x="10916262" y="3245193"/>
            <a:ext cx="174467" cy="18202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7D5D83B2-4D13-4247-95FD-B03B4EB44254}"/>
              </a:ext>
            </a:extLst>
          </p:cNvPr>
          <p:cNvSpPr/>
          <p:nvPr/>
        </p:nvSpPr>
        <p:spPr>
          <a:xfrm>
            <a:off x="10610684" y="3245193"/>
            <a:ext cx="174467" cy="182021"/>
          </a:xfrm>
          <a:prstGeom prst="rect">
            <a:avLst/>
          </a:prstGeom>
          <a:solidFill>
            <a:srgbClr val="7030A0">
              <a:alpha val="4693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98E78CF6-D593-7B60-BAC6-A7C0A5256B27}"/>
              </a:ext>
            </a:extLst>
          </p:cNvPr>
          <p:cNvSpPr/>
          <p:nvPr/>
        </p:nvSpPr>
        <p:spPr>
          <a:xfrm>
            <a:off x="8888213" y="3073458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7C4135EE-27E7-86A7-3EA3-87C89349DA7C}"/>
              </a:ext>
            </a:extLst>
          </p:cNvPr>
          <p:cNvSpPr/>
          <p:nvPr/>
        </p:nvSpPr>
        <p:spPr>
          <a:xfrm rot="16200000">
            <a:off x="10231974" y="2148724"/>
            <a:ext cx="67331" cy="275485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3DB8381F-7983-45F9-CB91-00786C447F2C}"/>
              </a:ext>
            </a:extLst>
          </p:cNvPr>
          <p:cNvSpPr/>
          <p:nvPr/>
        </p:nvSpPr>
        <p:spPr>
          <a:xfrm>
            <a:off x="11592659" y="3135848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8E300C84-609F-F601-39F8-6955DAF0D76E}"/>
              </a:ext>
            </a:extLst>
          </p:cNvPr>
          <p:cNvSpPr/>
          <p:nvPr/>
        </p:nvSpPr>
        <p:spPr>
          <a:xfrm>
            <a:off x="9082794" y="3245193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397963EF-763E-1A86-87C6-4B161F033B5F}"/>
              </a:ext>
            </a:extLst>
          </p:cNvPr>
          <p:cNvSpPr/>
          <p:nvPr/>
        </p:nvSpPr>
        <p:spPr>
          <a:xfrm>
            <a:off x="11221837" y="3245193"/>
            <a:ext cx="174467" cy="18202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Helvetica" pitchFamily="2" charset="0"/>
            </a:endParaRPr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11886ABC-315E-CB8B-4FAB-981B65B5CCC4}"/>
              </a:ext>
            </a:extLst>
          </p:cNvPr>
          <p:cNvSpPr/>
          <p:nvPr/>
        </p:nvSpPr>
        <p:spPr>
          <a:xfrm>
            <a:off x="10305106" y="3245193"/>
            <a:ext cx="174467" cy="182021"/>
          </a:xfrm>
          <a:prstGeom prst="rect">
            <a:avLst/>
          </a:prstGeom>
          <a:solidFill>
            <a:srgbClr val="7030A0">
              <a:alpha val="4693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D67681B4-B66B-7AEA-0960-D0A4456416B5}"/>
              </a:ext>
            </a:extLst>
          </p:cNvPr>
          <p:cNvSpPr/>
          <p:nvPr/>
        </p:nvSpPr>
        <p:spPr>
          <a:xfrm>
            <a:off x="9388372" y="3245193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93AB9ACC-600A-F01C-56E6-2A52AC1D282C}"/>
              </a:ext>
            </a:extLst>
          </p:cNvPr>
          <p:cNvSpPr txBox="1"/>
          <p:nvPr/>
        </p:nvSpPr>
        <p:spPr>
          <a:xfrm>
            <a:off x="9346495" y="3643285"/>
            <a:ext cx="214173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CLS in</a:t>
            </a:r>
            <a:r>
              <a:rPr kumimoji="1" lang="zh-CN" altLang="en-US" b="1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memory</a:t>
            </a:r>
          </a:p>
        </p:txBody>
      </p:sp>
      <p:sp>
        <p:nvSpPr>
          <p:cNvPr id="154" name="文本框 153">
            <a:extLst>
              <a:ext uri="{FF2B5EF4-FFF2-40B4-BE49-F238E27FC236}">
                <a16:creationId xmlns:a16="http://schemas.microsoft.com/office/drawing/2014/main" id="{563AA24C-632F-BDDE-80BF-1D6EFA989A21}"/>
              </a:ext>
            </a:extLst>
          </p:cNvPr>
          <p:cNvSpPr txBox="1"/>
          <p:nvPr/>
        </p:nvSpPr>
        <p:spPr>
          <a:xfrm>
            <a:off x="1773819" y="6727452"/>
            <a:ext cx="285203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CLS in</a:t>
            </a:r>
            <a:r>
              <a:rPr kumimoji="1" lang="zh-CN" altLang="en-US" b="1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learning strategy</a:t>
            </a:r>
          </a:p>
        </p:txBody>
      </p:sp>
      <p:pic>
        <p:nvPicPr>
          <p:cNvPr id="145" name="图片 144" descr="图示&#10;&#10;描述已自动生成">
            <a:extLst>
              <a:ext uri="{FF2B5EF4-FFF2-40B4-BE49-F238E27FC236}">
                <a16:creationId xmlns:a16="http://schemas.microsoft.com/office/drawing/2014/main" id="{781E0CB8-ACB8-97C7-2A0B-EC4B1F430860}"/>
              </a:ext>
            </a:extLst>
          </p:cNvPr>
          <p:cNvPicPr>
            <a:picLocks noChangeAspect="1"/>
          </p:cNvPicPr>
          <p:nvPr/>
        </p:nvPicPr>
        <p:blipFill>
          <a:blip r:embed="rId15"/>
          <a:srcRect l="8706" t="19409" r="8087" b="5822"/>
          <a:stretch/>
        </p:blipFill>
        <p:spPr>
          <a:xfrm>
            <a:off x="7652670" y="5889452"/>
            <a:ext cx="1312070" cy="1178999"/>
          </a:xfrm>
          <a:prstGeom prst="rect">
            <a:avLst/>
          </a:prstGeom>
        </p:spPr>
      </p:pic>
      <p:sp>
        <p:nvSpPr>
          <p:cNvPr id="156" name="文本框 155">
            <a:extLst>
              <a:ext uri="{FF2B5EF4-FFF2-40B4-BE49-F238E27FC236}">
                <a16:creationId xmlns:a16="http://schemas.microsoft.com/office/drawing/2014/main" id="{B8A9692D-EA16-CAC6-87C6-345E07E96673}"/>
              </a:ext>
            </a:extLst>
          </p:cNvPr>
          <p:cNvSpPr txBox="1"/>
          <p:nvPr/>
        </p:nvSpPr>
        <p:spPr>
          <a:xfrm>
            <a:off x="4738100" y="4684806"/>
            <a:ext cx="18024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Current scenario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E31AABDE-7E6F-20FD-C324-7CE113057381}"/>
              </a:ext>
            </a:extLst>
          </p:cNvPr>
          <p:cNvSpPr txBox="1"/>
          <p:nvPr/>
        </p:nvSpPr>
        <p:spPr>
          <a:xfrm>
            <a:off x="10067552" y="4679185"/>
            <a:ext cx="167254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Past scenario 1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164" name="圆角矩形 163">
            <a:extLst>
              <a:ext uri="{FF2B5EF4-FFF2-40B4-BE49-F238E27FC236}">
                <a16:creationId xmlns:a16="http://schemas.microsoft.com/office/drawing/2014/main" id="{2F5A585D-41EC-6E94-DBCB-641FF843C364}"/>
              </a:ext>
            </a:extLst>
          </p:cNvPr>
          <p:cNvSpPr/>
          <p:nvPr/>
        </p:nvSpPr>
        <p:spPr>
          <a:xfrm>
            <a:off x="7342848" y="5325416"/>
            <a:ext cx="1931715" cy="538446"/>
          </a:xfrm>
          <a:prstGeom prst="roundRect">
            <a:avLst/>
          </a:prstGeom>
          <a:noFill/>
          <a:ln w="127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Helvetica" pitchFamily="2" charset="0"/>
                <a:cs typeface="Times New Roman" panose="02020603050405020304" pitchFamily="18" charset="0"/>
              </a:rPr>
              <a:t>CLS empowers DNN</a:t>
            </a:r>
            <a:endParaRPr lang="zh-CN" altLang="en-US" sz="1800" b="1" dirty="0">
              <a:solidFill>
                <a:schemeClr val="tx1"/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167" name="圆角矩形 166">
            <a:extLst>
              <a:ext uri="{FF2B5EF4-FFF2-40B4-BE49-F238E27FC236}">
                <a16:creationId xmlns:a16="http://schemas.microsoft.com/office/drawing/2014/main" id="{3977ACC7-9664-6688-82A2-FF90F56A6A22}"/>
              </a:ext>
            </a:extLst>
          </p:cNvPr>
          <p:cNvSpPr/>
          <p:nvPr/>
        </p:nvSpPr>
        <p:spPr>
          <a:xfrm>
            <a:off x="18286" y="-14883"/>
            <a:ext cx="5061153" cy="4033336"/>
          </a:xfrm>
          <a:prstGeom prst="roundRect">
            <a:avLst>
              <a:gd name="adj" fmla="val 6329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68" name="圆角矩形 167">
            <a:extLst>
              <a:ext uri="{FF2B5EF4-FFF2-40B4-BE49-F238E27FC236}">
                <a16:creationId xmlns:a16="http://schemas.microsoft.com/office/drawing/2014/main" id="{F255819F-AE83-4BD4-55E1-08AB728BC8A4}"/>
              </a:ext>
            </a:extLst>
          </p:cNvPr>
          <p:cNvSpPr/>
          <p:nvPr/>
        </p:nvSpPr>
        <p:spPr>
          <a:xfrm>
            <a:off x="5297186" y="-14884"/>
            <a:ext cx="6876528" cy="4039364"/>
          </a:xfrm>
          <a:prstGeom prst="roundRect">
            <a:avLst>
              <a:gd name="adj" fmla="val 6329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69" name="圆角矩形 168">
            <a:extLst>
              <a:ext uri="{FF2B5EF4-FFF2-40B4-BE49-F238E27FC236}">
                <a16:creationId xmlns:a16="http://schemas.microsoft.com/office/drawing/2014/main" id="{1B169039-1393-05D5-3D57-86B62F2EA1CF}"/>
              </a:ext>
            </a:extLst>
          </p:cNvPr>
          <p:cNvSpPr/>
          <p:nvPr/>
        </p:nvSpPr>
        <p:spPr>
          <a:xfrm>
            <a:off x="18286" y="4373731"/>
            <a:ext cx="12155428" cy="2818488"/>
          </a:xfrm>
          <a:prstGeom prst="roundRect">
            <a:avLst>
              <a:gd name="adj" fmla="val 6329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pic>
        <p:nvPicPr>
          <p:cNvPr id="6" name="图片 5" descr="图标&#10;&#10;描述已自动生成">
            <a:extLst>
              <a:ext uri="{FF2B5EF4-FFF2-40B4-BE49-F238E27FC236}">
                <a16:creationId xmlns:a16="http://schemas.microsoft.com/office/drawing/2014/main" id="{F36B09CF-B2D1-556D-DE9C-FDC0E91F4D8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78724" y="315741"/>
            <a:ext cx="1292158" cy="1292158"/>
          </a:xfrm>
          <a:prstGeom prst="rect">
            <a:avLst/>
          </a:prstGeom>
        </p:spPr>
      </p:pic>
      <p:pic>
        <p:nvPicPr>
          <p:cNvPr id="73" name="图片 72" descr="图形用户界面&#10;&#10;描述已自动生成">
            <a:extLst>
              <a:ext uri="{FF2B5EF4-FFF2-40B4-BE49-F238E27FC236}">
                <a16:creationId xmlns:a16="http://schemas.microsoft.com/office/drawing/2014/main" id="{649C9BB1-7491-88E6-2BA9-193400D7A4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9236" y="414812"/>
            <a:ext cx="1333640" cy="1333640"/>
          </a:xfrm>
          <a:prstGeom prst="rect">
            <a:avLst/>
          </a:prstGeom>
        </p:spPr>
      </p:pic>
      <p:pic>
        <p:nvPicPr>
          <p:cNvPr id="79" name="图片 78" descr="图示, 工程绘图&#10;&#10;描述已自动生成">
            <a:extLst>
              <a:ext uri="{FF2B5EF4-FFF2-40B4-BE49-F238E27FC236}">
                <a16:creationId xmlns:a16="http://schemas.microsoft.com/office/drawing/2014/main" id="{EA1919ED-02FB-1A0A-AB39-2F21D12FE77B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8105" b="89844" l="5762" r="99219">
                        <a14:foregroundMark x1="8279" y1="15235" x2="13672" y2="12695"/>
                        <a14:foregroundMark x1="195" y1="19043" x2="3139" y2="17656"/>
                        <a14:foregroundMark x1="13672" y1="12695" x2="19824" y2="7617"/>
                        <a14:foregroundMark x1="19824" y1="7617" x2="26758" y2="7715"/>
                        <a14:foregroundMark x1="26758" y1="7715" x2="39746" y2="14258"/>
                        <a14:foregroundMark x1="39746" y1="14258" x2="47070" y2="15332"/>
                        <a14:foregroundMark x1="47070" y1="15332" x2="53516" y2="12891"/>
                        <a14:foregroundMark x1="53516" y1="12891" x2="59863" y2="8008"/>
                        <a14:foregroundMark x1="59863" y1="8008" x2="67090" y2="8203"/>
                        <a14:foregroundMark x1="67090" y1="8203" x2="99219" y2="28906"/>
                        <a14:foregroundMark x1="3293" y1="18514" x2="0" y2="21973"/>
                        <a14:foregroundMark x1="0" y1="21973" x2="98" y2="74512"/>
                        <a14:foregroundMark x1="98" y1="74512" x2="6445" y2="77930"/>
                        <a14:foregroundMark x1="5795" y1="14870" x2="5762" y2="11719"/>
                        <a14:foregroundMark x1="6445" y1="77930" x2="5817" y2="17009"/>
                        <a14:backgroundMark x1="4004" y1="10840" x2="3711" y2="11621"/>
                        <a14:backgroundMark x1="3223" y1="17480" x2="8789" y2="14160"/>
                        <a14:backgroundMark x1="4004" y1="9570" x2="3516" y2="100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39331" y="2381437"/>
            <a:ext cx="1398253" cy="1398253"/>
          </a:xfrm>
          <a:prstGeom prst="rect">
            <a:avLst/>
          </a:prstGeom>
        </p:spPr>
      </p:pic>
      <p:pic>
        <p:nvPicPr>
          <p:cNvPr id="80" name="图片 79" descr="图标&#10;&#10;描述已自动生成">
            <a:extLst>
              <a:ext uri="{FF2B5EF4-FFF2-40B4-BE49-F238E27FC236}">
                <a16:creationId xmlns:a16="http://schemas.microsoft.com/office/drawing/2014/main" id="{6BF28432-B06F-9B0F-E378-3DCF209AC0E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83384" y="4936971"/>
            <a:ext cx="1234765" cy="1234765"/>
          </a:xfrm>
          <a:prstGeom prst="rect">
            <a:avLst/>
          </a:prstGeom>
        </p:spPr>
      </p:pic>
      <p:pic>
        <p:nvPicPr>
          <p:cNvPr id="82" name="图片 81" descr="图示, 工程绘图&#10;&#10;描述已自动生成">
            <a:extLst>
              <a:ext uri="{FF2B5EF4-FFF2-40B4-BE49-F238E27FC236}">
                <a16:creationId xmlns:a16="http://schemas.microsoft.com/office/drawing/2014/main" id="{49FE4177-3E33-D8D5-7E82-616A57D9B03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8105" b="89844" l="5762" r="99219">
                        <a14:foregroundMark x1="8279" y1="15235" x2="13672" y2="12695"/>
                        <a14:foregroundMark x1="195" y1="19043" x2="3139" y2="17656"/>
                        <a14:foregroundMark x1="13672" y1="12695" x2="19824" y2="7617"/>
                        <a14:foregroundMark x1="19824" y1="7617" x2="26758" y2="7715"/>
                        <a14:foregroundMark x1="26758" y1="7715" x2="39746" y2="14258"/>
                        <a14:foregroundMark x1="39746" y1="14258" x2="47070" y2="15332"/>
                        <a14:foregroundMark x1="47070" y1="15332" x2="53516" y2="12891"/>
                        <a14:foregroundMark x1="53516" y1="12891" x2="59863" y2="8008"/>
                        <a14:foregroundMark x1="59863" y1="8008" x2="67090" y2="8203"/>
                        <a14:foregroundMark x1="67090" y1="8203" x2="99219" y2="28906"/>
                        <a14:foregroundMark x1="3293" y1="18514" x2="0" y2="21973"/>
                        <a14:foregroundMark x1="0" y1="21973" x2="98" y2="74512"/>
                        <a14:foregroundMark x1="98" y1="74512" x2="6445" y2="77930"/>
                        <a14:foregroundMark x1="5795" y1="14870" x2="5762" y2="11719"/>
                        <a14:foregroundMark x1="6445" y1="77930" x2="5817" y2="17009"/>
                        <a14:backgroundMark x1="4004" y1="10840" x2="3711" y2="11621"/>
                        <a14:backgroundMark x1="3223" y1="17480" x2="8789" y2="14160"/>
                        <a14:backgroundMark x1="4004" y1="9570" x2="3516" y2="1005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34223" y="4925916"/>
            <a:ext cx="1256874" cy="1256874"/>
          </a:xfrm>
          <a:prstGeom prst="rect">
            <a:avLst/>
          </a:prstGeom>
        </p:spPr>
      </p:pic>
      <p:pic>
        <p:nvPicPr>
          <p:cNvPr id="85" name="图片 84" descr="图标&#10;&#10;描述已自动生成">
            <a:extLst>
              <a:ext uri="{FF2B5EF4-FFF2-40B4-BE49-F238E27FC236}">
                <a16:creationId xmlns:a16="http://schemas.microsoft.com/office/drawing/2014/main" id="{D1672B59-B8BB-47C6-B5BB-99CF8A6FC88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505681" y="5041640"/>
            <a:ext cx="1447513" cy="1447513"/>
          </a:xfrm>
          <a:prstGeom prst="rect">
            <a:avLst/>
          </a:prstGeom>
        </p:spPr>
      </p:pic>
      <p:cxnSp>
        <p:nvCxnSpPr>
          <p:cNvPr id="102" name="直线箭头连接符 101">
            <a:extLst>
              <a:ext uri="{FF2B5EF4-FFF2-40B4-BE49-F238E27FC236}">
                <a16:creationId xmlns:a16="http://schemas.microsoft.com/office/drawing/2014/main" id="{AE8315DE-4088-BF90-B0AB-CF8B5A90AA47}"/>
              </a:ext>
            </a:extLst>
          </p:cNvPr>
          <p:cNvCxnSpPr>
            <a:cxnSpLocks/>
          </p:cNvCxnSpPr>
          <p:nvPr/>
        </p:nvCxnSpPr>
        <p:spPr>
          <a:xfrm flipH="1">
            <a:off x="889075" y="6090301"/>
            <a:ext cx="1" cy="524036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直线箭头连接符 106">
            <a:extLst>
              <a:ext uri="{FF2B5EF4-FFF2-40B4-BE49-F238E27FC236}">
                <a16:creationId xmlns:a16="http://schemas.microsoft.com/office/drawing/2014/main" id="{9A429C34-120E-591F-4686-5CCB00937792}"/>
              </a:ext>
            </a:extLst>
          </p:cNvPr>
          <p:cNvCxnSpPr>
            <a:cxnSpLocks/>
          </p:cNvCxnSpPr>
          <p:nvPr/>
        </p:nvCxnSpPr>
        <p:spPr>
          <a:xfrm flipH="1">
            <a:off x="5495961" y="6105314"/>
            <a:ext cx="1" cy="524036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headEnd type="stealt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曲线连接符 150">
            <a:extLst>
              <a:ext uri="{FF2B5EF4-FFF2-40B4-BE49-F238E27FC236}">
                <a16:creationId xmlns:a16="http://schemas.microsoft.com/office/drawing/2014/main" id="{41FC4852-3531-61E6-2E14-A2D23C225B04}"/>
              </a:ext>
            </a:extLst>
          </p:cNvPr>
          <p:cNvCxnSpPr>
            <a:cxnSpLocks/>
            <a:stCxn id="154" idx="3"/>
            <a:endCxn id="164" idx="1"/>
          </p:cNvCxnSpPr>
          <p:nvPr/>
        </p:nvCxnSpPr>
        <p:spPr>
          <a:xfrm flipV="1">
            <a:off x="4625850" y="5594639"/>
            <a:ext cx="2716998" cy="1271313"/>
          </a:xfrm>
          <a:prstGeom prst="curvedConnector3">
            <a:avLst>
              <a:gd name="adj1" fmla="val 59616"/>
            </a:avLst>
          </a:prstGeom>
          <a:ln>
            <a:solidFill>
              <a:schemeClr val="tx1"/>
            </a:solidFill>
            <a:headEnd type="oval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曲线连接符 157">
            <a:extLst>
              <a:ext uri="{FF2B5EF4-FFF2-40B4-BE49-F238E27FC236}">
                <a16:creationId xmlns:a16="http://schemas.microsoft.com/office/drawing/2014/main" id="{18B2044F-FEC1-A9E4-925E-2F29D5EB0A8B}"/>
              </a:ext>
            </a:extLst>
          </p:cNvPr>
          <p:cNvCxnSpPr>
            <a:stCxn id="106" idx="2"/>
            <a:endCxn id="164" idx="0"/>
          </p:cNvCxnSpPr>
          <p:nvPr/>
        </p:nvCxnSpPr>
        <p:spPr>
          <a:xfrm rot="5400000">
            <a:off x="8660470" y="3568521"/>
            <a:ext cx="1405132" cy="2108659"/>
          </a:xfrm>
          <a:prstGeom prst="curvedConnector3">
            <a:avLst>
              <a:gd name="adj1" fmla="val 4845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8198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形 2">
            <a:extLst>
              <a:ext uri="{FF2B5EF4-FFF2-40B4-BE49-F238E27FC236}">
                <a16:creationId xmlns:a16="http://schemas.microsoft.com/office/drawing/2014/main" id="{8BD53003-04ED-826D-30CB-4DC4630108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127500" y="1460500"/>
            <a:ext cx="3937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311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示&#10;&#10;描述已自动生成">
            <a:extLst>
              <a:ext uri="{FF2B5EF4-FFF2-40B4-BE49-F238E27FC236}">
                <a16:creationId xmlns:a16="http://schemas.microsoft.com/office/drawing/2014/main" id="{5549C96A-39CB-45BA-8EED-A5DBBE9D0B0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706" t="19409" r="8087" b="5822"/>
          <a:stretch/>
        </p:blipFill>
        <p:spPr>
          <a:xfrm>
            <a:off x="3264060" y="1331088"/>
            <a:ext cx="5706319" cy="5127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348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形 4">
            <a:extLst>
              <a:ext uri="{FF2B5EF4-FFF2-40B4-BE49-F238E27FC236}">
                <a16:creationId xmlns:a16="http://schemas.microsoft.com/office/drawing/2014/main" id="{F4239456-201E-50C2-3012-A692EDC3014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593898" y="656034"/>
            <a:ext cx="7772400" cy="5545931"/>
          </a:xfrm>
          <a:prstGeom prst="rect">
            <a:avLst/>
          </a:prstGeom>
        </p:spPr>
      </p:pic>
      <p:sp>
        <p:nvSpPr>
          <p:cNvPr id="11" name="任意形状 10">
            <a:extLst>
              <a:ext uri="{FF2B5EF4-FFF2-40B4-BE49-F238E27FC236}">
                <a16:creationId xmlns:a16="http://schemas.microsoft.com/office/drawing/2014/main" id="{7880E370-805D-A7D5-C49C-679B46A8A4AF}"/>
              </a:ext>
            </a:extLst>
          </p:cNvPr>
          <p:cNvSpPr/>
          <p:nvPr/>
        </p:nvSpPr>
        <p:spPr>
          <a:xfrm rot="1139979">
            <a:off x="6192840" y="1772694"/>
            <a:ext cx="2574515" cy="2882142"/>
          </a:xfrm>
          <a:custGeom>
            <a:avLst/>
            <a:gdLst>
              <a:gd name="connsiteX0" fmla="*/ 3444697 w 4366251"/>
              <a:gd name="connsiteY0" fmla="*/ 876218 h 5217104"/>
              <a:gd name="connsiteX1" fmla="*/ 2672537 w 4366251"/>
              <a:gd name="connsiteY1" fmla="*/ 2623738 h 5217104"/>
              <a:gd name="connsiteX2" fmla="*/ 518617 w 4366251"/>
              <a:gd name="connsiteY2" fmla="*/ 3700698 h 5217104"/>
              <a:gd name="connsiteX3" fmla="*/ 457 w 4366251"/>
              <a:gd name="connsiteY3" fmla="*/ 4493178 h 5217104"/>
              <a:gd name="connsiteX4" fmla="*/ 457657 w 4366251"/>
              <a:gd name="connsiteY4" fmla="*/ 5123098 h 5217104"/>
              <a:gd name="connsiteX5" fmla="*/ 1849577 w 4366251"/>
              <a:gd name="connsiteY5" fmla="*/ 5031658 h 5217104"/>
              <a:gd name="connsiteX6" fmla="*/ 3973017 w 4366251"/>
              <a:gd name="connsiteY6" fmla="*/ 3426378 h 5217104"/>
              <a:gd name="connsiteX7" fmla="*/ 4359097 w 4366251"/>
              <a:gd name="connsiteY7" fmla="*/ 500298 h 5217104"/>
              <a:gd name="connsiteX8" fmla="*/ 3861257 w 4366251"/>
              <a:gd name="connsiteY8" fmla="*/ 32938 h 5217104"/>
              <a:gd name="connsiteX9" fmla="*/ 3444697 w 4366251"/>
              <a:gd name="connsiteY9" fmla="*/ 876218 h 5217104"/>
              <a:gd name="connsiteX0" fmla="*/ 3475177 w 4366251"/>
              <a:gd name="connsiteY0" fmla="*/ 898761 h 5219327"/>
              <a:gd name="connsiteX1" fmla="*/ 2672537 w 4366251"/>
              <a:gd name="connsiteY1" fmla="*/ 2625961 h 5219327"/>
              <a:gd name="connsiteX2" fmla="*/ 518617 w 4366251"/>
              <a:gd name="connsiteY2" fmla="*/ 3702921 h 5219327"/>
              <a:gd name="connsiteX3" fmla="*/ 457 w 4366251"/>
              <a:gd name="connsiteY3" fmla="*/ 4495401 h 5219327"/>
              <a:gd name="connsiteX4" fmla="*/ 457657 w 4366251"/>
              <a:gd name="connsiteY4" fmla="*/ 5125321 h 5219327"/>
              <a:gd name="connsiteX5" fmla="*/ 1849577 w 4366251"/>
              <a:gd name="connsiteY5" fmla="*/ 5033881 h 5219327"/>
              <a:gd name="connsiteX6" fmla="*/ 3973017 w 4366251"/>
              <a:gd name="connsiteY6" fmla="*/ 3428601 h 5219327"/>
              <a:gd name="connsiteX7" fmla="*/ 4359097 w 4366251"/>
              <a:gd name="connsiteY7" fmla="*/ 502521 h 5219327"/>
              <a:gd name="connsiteX8" fmla="*/ 3861257 w 4366251"/>
              <a:gd name="connsiteY8" fmla="*/ 35161 h 5219327"/>
              <a:gd name="connsiteX9" fmla="*/ 3475177 w 4366251"/>
              <a:gd name="connsiteY9" fmla="*/ 898761 h 5219327"/>
              <a:gd name="connsiteX0" fmla="*/ 3498989 w 4366251"/>
              <a:gd name="connsiteY0" fmla="*/ 908981 h 5220022"/>
              <a:gd name="connsiteX1" fmla="*/ 2672537 w 4366251"/>
              <a:gd name="connsiteY1" fmla="*/ 2626656 h 5220022"/>
              <a:gd name="connsiteX2" fmla="*/ 518617 w 4366251"/>
              <a:gd name="connsiteY2" fmla="*/ 3703616 h 5220022"/>
              <a:gd name="connsiteX3" fmla="*/ 457 w 4366251"/>
              <a:gd name="connsiteY3" fmla="*/ 4496096 h 5220022"/>
              <a:gd name="connsiteX4" fmla="*/ 457657 w 4366251"/>
              <a:gd name="connsiteY4" fmla="*/ 5126016 h 5220022"/>
              <a:gd name="connsiteX5" fmla="*/ 1849577 w 4366251"/>
              <a:gd name="connsiteY5" fmla="*/ 5034576 h 5220022"/>
              <a:gd name="connsiteX6" fmla="*/ 3973017 w 4366251"/>
              <a:gd name="connsiteY6" fmla="*/ 3429296 h 5220022"/>
              <a:gd name="connsiteX7" fmla="*/ 4359097 w 4366251"/>
              <a:gd name="connsiteY7" fmla="*/ 503216 h 5220022"/>
              <a:gd name="connsiteX8" fmla="*/ 3861257 w 4366251"/>
              <a:gd name="connsiteY8" fmla="*/ 35856 h 5220022"/>
              <a:gd name="connsiteX9" fmla="*/ 3498989 w 4366251"/>
              <a:gd name="connsiteY9" fmla="*/ 908981 h 5220022"/>
              <a:gd name="connsiteX0" fmla="*/ 3498989 w 4366251"/>
              <a:gd name="connsiteY0" fmla="*/ 908981 h 5220022"/>
              <a:gd name="connsiteX1" fmla="*/ 2672537 w 4366251"/>
              <a:gd name="connsiteY1" fmla="*/ 2626656 h 5220022"/>
              <a:gd name="connsiteX2" fmla="*/ 518617 w 4366251"/>
              <a:gd name="connsiteY2" fmla="*/ 3703616 h 5220022"/>
              <a:gd name="connsiteX3" fmla="*/ 457 w 4366251"/>
              <a:gd name="connsiteY3" fmla="*/ 4496096 h 5220022"/>
              <a:gd name="connsiteX4" fmla="*/ 457657 w 4366251"/>
              <a:gd name="connsiteY4" fmla="*/ 5126016 h 5220022"/>
              <a:gd name="connsiteX5" fmla="*/ 1849577 w 4366251"/>
              <a:gd name="connsiteY5" fmla="*/ 5034576 h 5220022"/>
              <a:gd name="connsiteX6" fmla="*/ 3973017 w 4366251"/>
              <a:gd name="connsiteY6" fmla="*/ 3429296 h 5220022"/>
              <a:gd name="connsiteX7" fmla="*/ 4359097 w 4366251"/>
              <a:gd name="connsiteY7" fmla="*/ 503216 h 5220022"/>
              <a:gd name="connsiteX8" fmla="*/ 3861257 w 4366251"/>
              <a:gd name="connsiteY8" fmla="*/ 35856 h 5220022"/>
              <a:gd name="connsiteX9" fmla="*/ 3498989 w 4366251"/>
              <a:gd name="connsiteY9" fmla="*/ 908981 h 5220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366251" h="5220022">
                <a:moveTo>
                  <a:pt x="3498989" y="908981"/>
                </a:moveTo>
                <a:cubicBezTo>
                  <a:pt x="3324681" y="1364593"/>
                  <a:pt x="3169266" y="2160884"/>
                  <a:pt x="2672537" y="2626656"/>
                </a:cubicBezTo>
                <a:cubicBezTo>
                  <a:pt x="2175808" y="3092428"/>
                  <a:pt x="963964" y="3392043"/>
                  <a:pt x="518617" y="3703616"/>
                </a:cubicBezTo>
                <a:cubicBezTo>
                  <a:pt x="73270" y="4015189"/>
                  <a:pt x="10617" y="4259029"/>
                  <a:pt x="457" y="4496096"/>
                </a:cubicBezTo>
                <a:cubicBezTo>
                  <a:pt x="-9703" y="4733163"/>
                  <a:pt x="149470" y="5036269"/>
                  <a:pt x="457657" y="5126016"/>
                </a:cubicBezTo>
                <a:cubicBezTo>
                  <a:pt x="765844" y="5215763"/>
                  <a:pt x="1263684" y="5317363"/>
                  <a:pt x="1849577" y="5034576"/>
                </a:cubicBezTo>
                <a:cubicBezTo>
                  <a:pt x="2435470" y="4751789"/>
                  <a:pt x="3554764" y="4184523"/>
                  <a:pt x="3973017" y="3429296"/>
                </a:cubicBezTo>
                <a:cubicBezTo>
                  <a:pt x="4391270" y="2674069"/>
                  <a:pt x="4377724" y="1068789"/>
                  <a:pt x="4359097" y="503216"/>
                </a:cubicBezTo>
                <a:cubicBezTo>
                  <a:pt x="4340470" y="-62357"/>
                  <a:pt x="4004608" y="-31771"/>
                  <a:pt x="3861257" y="35856"/>
                </a:cubicBezTo>
                <a:cubicBezTo>
                  <a:pt x="3717906" y="103483"/>
                  <a:pt x="3673297" y="453369"/>
                  <a:pt x="3498989" y="908981"/>
                </a:cubicBezTo>
                <a:close/>
              </a:path>
            </a:pathLst>
          </a:custGeom>
          <a:solidFill>
            <a:schemeClr val="bg1">
              <a:lumMod val="50000"/>
              <a:alpha val="61000"/>
            </a:schemeClr>
          </a:solidFill>
          <a:ln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环形箭头 8">
            <a:extLst>
              <a:ext uri="{FF2B5EF4-FFF2-40B4-BE49-F238E27FC236}">
                <a16:creationId xmlns:a16="http://schemas.microsoft.com/office/drawing/2014/main" id="{D1C1757D-9A73-08E7-A819-DB22F212260A}"/>
              </a:ext>
            </a:extLst>
          </p:cNvPr>
          <p:cNvSpPr/>
          <p:nvPr/>
        </p:nvSpPr>
        <p:spPr>
          <a:xfrm rot="2406236" flipH="1">
            <a:off x="5592981" y="776386"/>
            <a:ext cx="2080480" cy="3487077"/>
          </a:xfrm>
          <a:custGeom>
            <a:avLst/>
            <a:gdLst>
              <a:gd name="connsiteX0" fmla="*/ 951053 w 3031153"/>
              <a:gd name="connsiteY0" fmla="*/ 245204 h 3243629"/>
              <a:gd name="connsiteX1" fmla="*/ 2705748 w 3031153"/>
              <a:gd name="connsiteY1" fmla="*/ 831818 h 3243629"/>
              <a:gd name="connsiteX2" fmla="*/ 2537456 w 3031153"/>
              <a:gd name="connsiteY2" fmla="*/ 2648983 h 3243629"/>
              <a:gd name="connsiteX3" fmla="*/ 2588111 w 3031153"/>
              <a:gd name="connsiteY3" fmla="*/ 2751819 h 3243629"/>
              <a:gd name="connsiteX4" fmla="*/ 2157488 w 3031153"/>
              <a:gd name="connsiteY4" fmla="*/ 2924991 h 3243629"/>
              <a:gd name="connsiteX5" fmla="*/ 2458698 w 3031153"/>
              <a:gd name="connsiteY5" fmla="*/ 2489092 h 3243629"/>
              <a:gd name="connsiteX6" fmla="*/ 2509299 w 3031153"/>
              <a:gd name="connsiteY6" fmla="*/ 2591820 h 3243629"/>
              <a:gd name="connsiteX7" fmla="*/ 2651860 w 3031153"/>
              <a:gd name="connsiteY7" fmla="*/ 855530 h 3243629"/>
              <a:gd name="connsiteX8" fmla="*/ 973296 w 3031153"/>
              <a:gd name="connsiteY8" fmla="*/ 299448 h 3243629"/>
              <a:gd name="connsiteX9" fmla="*/ 951053 w 3031153"/>
              <a:gd name="connsiteY9" fmla="*/ 245204 h 3243629"/>
              <a:gd name="connsiteX0" fmla="*/ 0 w 2080480"/>
              <a:gd name="connsiteY0" fmla="*/ 51282 h 3487077"/>
              <a:gd name="connsiteX1" fmla="*/ 1890682 w 2080480"/>
              <a:gd name="connsiteY1" fmla="*/ 1393904 h 3487077"/>
              <a:gd name="connsiteX2" fmla="*/ 1722390 w 2080480"/>
              <a:gd name="connsiteY2" fmla="*/ 3211069 h 3487077"/>
              <a:gd name="connsiteX3" fmla="*/ 1773045 w 2080480"/>
              <a:gd name="connsiteY3" fmla="*/ 3313905 h 3487077"/>
              <a:gd name="connsiteX4" fmla="*/ 1342422 w 2080480"/>
              <a:gd name="connsiteY4" fmla="*/ 3487077 h 3487077"/>
              <a:gd name="connsiteX5" fmla="*/ 1643632 w 2080480"/>
              <a:gd name="connsiteY5" fmla="*/ 3051178 h 3487077"/>
              <a:gd name="connsiteX6" fmla="*/ 1694233 w 2080480"/>
              <a:gd name="connsiteY6" fmla="*/ 3153906 h 3487077"/>
              <a:gd name="connsiteX7" fmla="*/ 1836794 w 2080480"/>
              <a:gd name="connsiteY7" fmla="*/ 1417616 h 3487077"/>
              <a:gd name="connsiteX8" fmla="*/ 158230 w 2080480"/>
              <a:gd name="connsiteY8" fmla="*/ 861534 h 3487077"/>
              <a:gd name="connsiteX9" fmla="*/ 0 w 2080480"/>
              <a:gd name="connsiteY9" fmla="*/ 51282 h 3487077"/>
              <a:gd name="connsiteX0" fmla="*/ 56862 w 2137342"/>
              <a:gd name="connsiteY0" fmla="*/ 51282 h 3487077"/>
              <a:gd name="connsiteX1" fmla="*/ 1947544 w 2137342"/>
              <a:gd name="connsiteY1" fmla="*/ 1393904 h 3487077"/>
              <a:gd name="connsiteX2" fmla="*/ 1779252 w 2137342"/>
              <a:gd name="connsiteY2" fmla="*/ 3211069 h 3487077"/>
              <a:gd name="connsiteX3" fmla="*/ 1829907 w 2137342"/>
              <a:gd name="connsiteY3" fmla="*/ 3313905 h 3487077"/>
              <a:gd name="connsiteX4" fmla="*/ 1399284 w 2137342"/>
              <a:gd name="connsiteY4" fmla="*/ 3487077 h 3487077"/>
              <a:gd name="connsiteX5" fmla="*/ 1700494 w 2137342"/>
              <a:gd name="connsiteY5" fmla="*/ 3051178 h 3487077"/>
              <a:gd name="connsiteX6" fmla="*/ 1751095 w 2137342"/>
              <a:gd name="connsiteY6" fmla="*/ 3153906 h 3487077"/>
              <a:gd name="connsiteX7" fmla="*/ 1893656 w 2137342"/>
              <a:gd name="connsiteY7" fmla="*/ 1417616 h 3487077"/>
              <a:gd name="connsiteX8" fmla="*/ 542 w 2137342"/>
              <a:gd name="connsiteY8" fmla="*/ 112257 h 3487077"/>
              <a:gd name="connsiteX9" fmla="*/ 56862 w 2137342"/>
              <a:gd name="connsiteY9" fmla="*/ 51282 h 3487077"/>
              <a:gd name="connsiteX0" fmla="*/ 0 w 2080480"/>
              <a:gd name="connsiteY0" fmla="*/ 51282 h 3487077"/>
              <a:gd name="connsiteX1" fmla="*/ 1890682 w 2080480"/>
              <a:gd name="connsiteY1" fmla="*/ 1393904 h 3487077"/>
              <a:gd name="connsiteX2" fmla="*/ 1722390 w 2080480"/>
              <a:gd name="connsiteY2" fmla="*/ 3211069 h 3487077"/>
              <a:gd name="connsiteX3" fmla="*/ 1773045 w 2080480"/>
              <a:gd name="connsiteY3" fmla="*/ 3313905 h 3487077"/>
              <a:gd name="connsiteX4" fmla="*/ 1342422 w 2080480"/>
              <a:gd name="connsiteY4" fmla="*/ 3487077 h 3487077"/>
              <a:gd name="connsiteX5" fmla="*/ 1643632 w 2080480"/>
              <a:gd name="connsiteY5" fmla="*/ 3051178 h 3487077"/>
              <a:gd name="connsiteX6" fmla="*/ 1694233 w 2080480"/>
              <a:gd name="connsiteY6" fmla="*/ 3153906 h 3487077"/>
              <a:gd name="connsiteX7" fmla="*/ 1836794 w 2080480"/>
              <a:gd name="connsiteY7" fmla="*/ 1417616 h 3487077"/>
              <a:gd name="connsiteX8" fmla="*/ 13190 w 2080480"/>
              <a:gd name="connsiteY8" fmla="*/ 121572 h 3487077"/>
              <a:gd name="connsiteX9" fmla="*/ 0 w 2080480"/>
              <a:gd name="connsiteY9" fmla="*/ 51282 h 3487077"/>
              <a:gd name="connsiteX0" fmla="*/ 0 w 2080480"/>
              <a:gd name="connsiteY0" fmla="*/ 51282 h 3487077"/>
              <a:gd name="connsiteX1" fmla="*/ 1890682 w 2080480"/>
              <a:gd name="connsiteY1" fmla="*/ 1393904 h 3487077"/>
              <a:gd name="connsiteX2" fmla="*/ 1722390 w 2080480"/>
              <a:gd name="connsiteY2" fmla="*/ 3211069 h 3487077"/>
              <a:gd name="connsiteX3" fmla="*/ 1773045 w 2080480"/>
              <a:gd name="connsiteY3" fmla="*/ 3313905 h 3487077"/>
              <a:gd name="connsiteX4" fmla="*/ 1342422 w 2080480"/>
              <a:gd name="connsiteY4" fmla="*/ 3487077 h 3487077"/>
              <a:gd name="connsiteX5" fmla="*/ 1643632 w 2080480"/>
              <a:gd name="connsiteY5" fmla="*/ 3051178 h 3487077"/>
              <a:gd name="connsiteX6" fmla="*/ 1694233 w 2080480"/>
              <a:gd name="connsiteY6" fmla="*/ 3153906 h 3487077"/>
              <a:gd name="connsiteX7" fmla="*/ 1836794 w 2080480"/>
              <a:gd name="connsiteY7" fmla="*/ 1417616 h 3487077"/>
              <a:gd name="connsiteX8" fmla="*/ 27050 w 2080480"/>
              <a:gd name="connsiteY8" fmla="*/ 105115 h 3487077"/>
              <a:gd name="connsiteX9" fmla="*/ 0 w 2080480"/>
              <a:gd name="connsiteY9" fmla="*/ 51282 h 348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80480" h="3487077">
                <a:moveTo>
                  <a:pt x="0" y="51282"/>
                </a:moveTo>
                <a:cubicBezTo>
                  <a:pt x="638978" y="-252077"/>
                  <a:pt x="1603617" y="867273"/>
                  <a:pt x="1890682" y="1393904"/>
                </a:cubicBezTo>
                <a:cubicBezTo>
                  <a:pt x="2177747" y="1920535"/>
                  <a:pt x="2152748" y="2715404"/>
                  <a:pt x="1722390" y="3211069"/>
                </a:cubicBezTo>
                <a:lnTo>
                  <a:pt x="1773045" y="3313905"/>
                </a:lnTo>
                <a:lnTo>
                  <a:pt x="1342422" y="3487077"/>
                </a:lnTo>
                <a:lnTo>
                  <a:pt x="1643632" y="3051178"/>
                </a:lnTo>
                <a:lnTo>
                  <a:pt x="1694233" y="3153906"/>
                </a:lnTo>
                <a:cubicBezTo>
                  <a:pt x="2095916" y="2674557"/>
                  <a:pt x="2154116" y="1965733"/>
                  <a:pt x="1836794" y="1417616"/>
                </a:cubicBezTo>
                <a:cubicBezTo>
                  <a:pt x="1483441" y="807261"/>
                  <a:pt x="636826" y="-186171"/>
                  <a:pt x="27050" y="105115"/>
                </a:cubicBezTo>
                <a:cubicBezTo>
                  <a:pt x="19636" y="87034"/>
                  <a:pt x="7414" y="69363"/>
                  <a:pt x="0" y="51282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3" name="环形箭头 32">
            <a:extLst>
              <a:ext uri="{FF2B5EF4-FFF2-40B4-BE49-F238E27FC236}">
                <a16:creationId xmlns:a16="http://schemas.microsoft.com/office/drawing/2014/main" id="{C9A4EB19-F11C-7913-194C-FBA70BDCC6BB}"/>
              </a:ext>
            </a:extLst>
          </p:cNvPr>
          <p:cNvSpPr/>
          <p:nvPr/>
        </p:nvSpPr>
        <p:spPr>
          <a:xfrm rot="6727010">
            <a:off x="5336191" y="2606247"/>
            <a:ext cx="2243493" cy="2586896"/>
          </a:xfrm>
          <a:prstGeom prst="circularArrow">
            <a:avLst>
              <a:gd name="adj1" fmla="val 1932"/>
              <a:gd name="adj2" fmla="val 1142319"/>
              <a:gd name="adj3" fmla="val 2684260"/>
              <a:gd name="adj4" fmla="val 18712461"/>
              <a:gd name="adj5" fmla="val 4831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4" name="环形箭头 33">
            <a:extLst>
              <a:ext uri="{FF2B5EF4-FFF2-40B4-BE49-F238E27FC236}">
                <a16:creationId xmlns:a16="http://schemas.microsoft.com/office/drawing/2014/main" id="{FF12A439-F0C8-E45B-7659-A2F4826A2935}"/>
              </a:ext>
            </a:extLst>
          </p:cNvPr>
          <p:cNvSpPr/>
          <p:nvPr/>
        </p:nvSpPr>
        <p:spPr>
          <a:xfrm rot="16886562">
            <a:off x="4123741" y="3027497"/>
            <a:ext cx="959645" cy="1133247"/>
          </a:xfrm>
          <a:prstGeom prst="circularArrow">
            <a:avLst>
              <a:gd name="adj1" fmla="val 6433"/>
              <a:gd name="adj2" fmla="val 1142319"/>
              <a:gd name="adj3" fmla="val 2696916"/>
              <a:gd name="adj4" fmla="val 7001250"/>
              <a:gd name="adj5" fmla="val 11991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5" name="环形箭头 34">
            <a:extLst>
              <a:ext uri="{FF2B5EF4-FFF2-40B4-BE49-F238E27FC236}">
                <a16:creationId xmlns:a16="http://schemas.microsoft.com/office/drawing/2014/main" id="{07B268DF-F1D9-4BDA-31EC-F2A159BD89C1}"/>
              </a:ext>
            </a:extLst>
          </p:cNvPr>
          <p:cNvSpPr/>
          <p:nvPr/>
        </p:nvSpPr>
        <p:spPr>
          <a:xfrm rot="12466121" flipH="1">
            <a:off x="7495162" y="1888517"/>
            <a:ext cx="2243493" cy="2586896"/>
          </a:xfrm>
          <a:prstGeom prst="circularArrow">
            <a:avLst>
              <a:gd name="adj1" fmla="val 1932"/>
              <a:gd name="adj2" fmla="val 1148603"/>
              <a:gd name="adj3" fmla="val 2684260"/>
              <a:gd name="adj4" fmla="val 18634140"/>
              <a:gd name="adj5" fmla="val 4831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6" name="环形箭头 35">
            <a:extLst>
              <a:ext uri="{FF2B5EF4-FFF2-40B4-BE49-F238E27FC236}">
                <a16:creationId xmlns:a16="http://schemas.microsoft.com/office/drawing/2014/main" id="{B909EC11-7632-EA50-3FE3-6E36660820BE}"/>
              </a:ext>
            </a:extLst>
          </p:cNvPr>
          <p:cNvSpPr/>
          <p:nvPr/>
        </p:nvSpPr>
        <p:spPr>
          <a:xfrm rot="14969099" flipH="1">
            <a:off x="5480979" y="501242"/>
            <a:ext cx="2002105" cy="4199297"/>
          </a:xfrm>
          <a:prstGeom prst="circularArrow">
            <a:avLst>
              <a:gd name="adj1" fmla="val 2460"/>
              <a:gd name="adj2" fmla="val 939331"/>
              <a:gd name="adj3" fmla="val 2894991"/>
              <a:gd name="adj4" fmla="val 17325460"/>
              <a:gd name="adj5" fmla="val 15374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8" name="环形箭头 37">
            <a:extLst>
              <a:ext uri="{FF2B5EF4-FFF2-40B4-BE49-F238E27FC236}">
                <a16:creationId xmlns:a16="http://schemas.microsoft.com/office/drawing/2014/main" id="{B879C06C-D6C9-EF5C-FC3E-1C66F7B48658}"/>
              </a:ext>
            </a:extLst>
          </p:cNvPr>
          <p:cNvSpPr/>
          <p:nvPr/>
        </p:nvSpPr>
        <p:spPr>
          <a:xfrm rot="6458052" flipH="1">
            <a:off x="8248417" y="3922227"/>
            <a:ext cx="2243493" cy="2586896"/>
          </a:xfrm>
          <a:prstGeom prst="circularArrow">
            <a:avLst>
              <a:gd name="adj1" fmla="val 1932"/>
              <a:gd name="adj2" fmla="val 1142319"/>
              <a:gd name="adj3" fmla="val 2684260"/>
              <a:gd name="adj4" fmla="val 2649698"/>
              <a:gd name="adj5" fmla="val 4831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9" name="环形箭头 38">
            <a:extLst>
              <a:ext uri="{FF2B5EF4-FFF2-40B4-BE49-F238E27FC236}">
                <a16:creationId xmlns:a16="http://schemas.microsoft.com/office/drawing/2014/main" id="{D341A332-DE5E-FD5A-3D9E-0775B26A5990}"/>
              </a:ext>
            </a:extLst>
          </p:cNvPr>
          <p:cNvSpPr/>
          <p:nvPr/>
        </p:nvSpPr>
        <p:spPr>
          <a:xfrm rot="21444946">
            <a:off x="8458732" y="1133331"/>
            <a:ext cx="959645" cy="1133247"/>
          </a:xfrm>
          <a:prstGeom prst="circularArrow">
            <a:avLst>
              <a:gd name="adj1" fmla="val 6433"/>
              <a:gd name="adj2" fmla="val 1142319"/>
              <a:gd name="adj3" fmla="val 2696916"/>
              <a:gd name="adj4" fmla="val 7001250"/>
              <a:gd name="adj5" fmla="val 11991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0" name="环形箭头 39">
            <a:extLst>
              <a:ext uri="{FF2B5EF4-FFF2-40B4-BE49-F238E27FC236}">
                <a16:creationId xmlns:a16="http://schemas.microsoft.com/office/drawing/2014/main" id="{9EE5A0B3-6A8A-05F4-D847-9CDD5E89D143}"/>
              </a:ext>
            </a:extLst>
          </p:cNvPr>
          <p:cNvSpPr/>
          <p:nvPr/>
        </p:nvSpPr>
        <p:spPr>
          <a:xfrm rot="14779759" flipH="1">
            <a:off x="6165521" y="1533589"/>
            <a:ext cx="2243493" cy="2586896"/>
          </a:xfrm>
          <a:prstGeom prst="circularArrow">
            <a:avLst>
              <a:gd name="adj1" fmla="val 1932"/>
              <a:gd name="adj2" fmla="val 804189"/>
              <a:gd name="adj3" fmla="val 2684260"/>
              <a:gd name="adj4" fmla="val 21578726"/>
              <a:gd name="adj5" fmla="val 483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41" name="环形箭头 40">
            <a:extLst>
              <a:ext uri="{FF2B5EF4-FFF2-40B4-BE49-F238E27FC236}">
                <a16:creationId xmlns:a16="http://schemas.microsoft.com/office/drawing/2014/main" id="{8ED42CE7-3A6C-C981-C96A-4D1EA0C32266}"/>
              </a:ext>
            </a:extLst>
          </p:cNvPr>
          <p:cNvSpPr/>
          <p:nvPr/>
        </p:nvSpPr>
        <p:spPr>
          <a:xfrm rot="7214082" flipH="1">
            <a:off x="6868450" y="3501630"/>
            <a:ext cx="2243493" cy="2586896"/>
          </a:xfrm>
          <a:prstGeom prst="circularArrow">
            <a:avLst>
              <a:gd name="adj1" fmla="val 1932"/>
              <a:gd name="adj2" fmla="val 1142319"/>
              <a:gd name="adj3" fmla="val 2684260"/>
              <a:gd name="adj4" fmla="val 2649698"/>
              <a:gd name="adj5" fmla="val 4831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solidFill>
                <a:schemeClr val="tx1"/>
              </a:solidFill>
            </a:endParaRPr>
          </a:p>
        </p:txBody>
      </p: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CDC9E172-A41A-70E8-CD54-2FA35C7BDFF7}"/>
              </a:ext>
            </a:extLst>
          </p:cNvPr>
          <p:cNvCxnSpPr/>
          <p:nvPr/>
        </p:nvCxnSpPr>
        <p:spPr>
          <a:xfrm flipH="1">
            <a:off x="8493509" y="2507752"/>
            <a:ext cx="417688" cy="493483"/>
          </a:xfrm>
          <a:prstGeom prst="straightConnector1">
            <a:avLst/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>
            <a:extLst>
              <a:ext uri="{FF2B5EF4-FFF2-40B4-BE49-F238E27FC236}">
                <a16:creationId xmlns:a16="http://schemas.microsoft.com/office/drawing/2014/main" id="{9C72D82A-34C6-A197-C272-7ABAD704D037}"/>
              </a:ext>
            </a:extLst>
          </p:cNvPr>
          <p:cNvCxnSpPr>
            <a:cxnSpLocks/>
          </p:cNvCxnSpPr>
          <p:nvPr/>
        </p:nvCxnSpPr>
        <p:spPr>
          <a:xfrm>
            <a:off x="6423129" y="3642887"/>
            <a:ext cx="401191" cy="506526"/>
          </a:xfrm>
          <a:prstGeom prst="straightConnector1">
            <a:avLst/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EDA6076F-D7A7-6A9E-4CE5-D6B4C03E38F2}"/>
              </a:ext>
            </a:extLst>
          </p:cNvPr>
          <p:cNvCxnSpPr>
            <a:cxnSpLocks/>
          </p:cNvCxnSpPr>
          <p:nvPr/>
        </p:nvCxnSpPr>
        <p:spPr>
          <a:xfrm flipH="1">
            <a:off x="6885249" y="3594120"/>
            <a:ext cx="561009" cy="657506"/>
          </a:xfrm>
          <a:prstGeom prst="straightConnector1">
            <a:avLst/>
          </a:prstGeom>
          <a:ln w="3175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直线箭头连接符 48">
            <a:extLst>
              <a:ext uri="{FF2B5EF4-FFF2-40B4-BE49-F238E27FC236}">
                <a16:creationId xmlns:a16="http://schemas.microsoft.com/office/drawing/2014/main" id="{A6A5E2EC-6727-5710-5B6C-04A6FF8D36FE}"/>
              </a:ext>
            </a:extLst>
          </p:cNvPr>
          <p:cNvCxnSpPr>
            <a:cxnSpLocks/>
          </p:cNvCxnSpPr>
          <p:nvPr/>
        </p:nvCxnSpPr>
        <p:spPr>
          <a:xfrm>
            <a:off x="5032954" y="3642887"/>
            <a:ext cx="1079466" cy="253263"/>
          </a:xfrm>
          <a:prstGeom prst="straightConnector1">
            <a:avLst/>
          </a:prstGeom>
          <a:ln w="508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直线箭头连接符 51">
            <a:extLst>
              <a:ext uri="{FF2B5EF4-FFF2-40B4-BE49-F238E27FC236}">
                <a16:creationId xmlns:a16="http://schemas.microsoft.com/office/drawing/2014/main" id="{4C1D7E37-E499-02DE-50F1-6A3E8615E9A1}"/>
              </a:ext>
            </a:extLst>
          </p:cNvPr>
          <p:cNvCxnSpPr>
            <a:cxnSpLocks/>
          </p:cNvCxnSpPr>
          <p:nvPr/>
        </p:nvCxnSpPr>
        <p:spPr>
          <a:xfrm flipH="1" flipV="1">
            <a:off x="6773395" y="4248357"/>
            <a:ext cx="340612" cy="628135"/>
          </a:xfrm>
          <a:prstGeom prst="straightConnector1">
            <a:avLst/>
          </a:prstGeom>
          <a:ln w="508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DC618384-2C10-7AC7-8F73-418C47572AC7}"/>
              </a:ext>
            </a:extLst>
          </p:cNvPr>
          <p:cNvCxnSpPr>
            <a:cxnSpLocks/>
          </p:cNvCxnSpPr>
          <p:nvPr/>
        </p:nvCxnSpPr>
        <p:spPr>
          <a:xfrm flipV="1">
            <a:off x="8868165" y="2254592"/>
            <a:ext cx="546550" cy="172846"/>
          </a:xfrm>
          <a:prstGeom prst="straightConnector1">
            <a:avLst/>
          </a:prstGeom>
          <a:ln w="508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AB6C2C7A-2F55-C387-D204-C45F725EF013}"/>
              </a:ext>
            </a:extLst>
          </p:cNvPr>
          <p:cNvCxnSpPr>
            <a:cxnSpLocks/>
          </p:cNvCxnSpPr>
          <p:nvPr/>
        </p:nvCxnSpPr>
        <p:spPr>
          <a:xfrm>
            <a:off x="7762948" y="2687640"/>
            <a:ext cx="639880" cy="259961"/>
          </a:xfrm>
          <a:prstGeom prst="straightConnector1">
            <a:avLst/>
          </a:prstGeom>
          <a:ln w="508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01411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卡通人物&#10;&#10;中度可信度描述已自动生成">
            <a:extLst>
              <a:ext uri="{FF2B5EF4-FFF2-40B4-BE49-F238E27FC236}">
                <a16:creationId xmlns:a16="http://schemas.microsoft.com/office/drawing/2014/main" id="{2C40446C-28D1-8D42-7988-6ECC564EC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654050"/>
            <a:ext cx="7772400" cy="554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7017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徽标&#10;&#10;描述已自动生成">
            <a:extLst>
              <a:ext uri="{FF2B5EF4-FFF2-40B4-BE49-F238E27FC236}">
                <a16:creationId xmlns:a16="http://schemas.microsoft.com/office/drawing/2014/main" id="{4A59AA4A-95A5-9732-965F-7C05869337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31" t="27586" r="6059" b="28199"/>
          <a:stretch/>
        </p:blipFill>
        <p:spPr>
          <a:xfrm>
            <a:off x="0" y="0"/>
            <a:ext cx="4550735" cy="2296632"/>
          </a:xfrm>
          <a:prstGeom prst="rect">
            <a:avLst/>
          </a:prstGeom>
        </p:spPr>
      </p:pic>
      <p:pic>
        <p:nvPicPr>
          <p:cNvPr id="6" name="图片 5" descr="徽标&#10;&#10;描述已自动生成">
            <a:extLst>
              <a:ext uri="{FF2B5EF4-FFF2-40B4-BE49-F238E27FC236}">
                <a16:creationId xmlns:a16="http://schemas.microsoft.com/office/drawing/2014/main" id="{83871200-CEA8-C582-29CB-E19952D764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331" t="27586" r="6059" b="28199"/>
          <a:stretch/>
        </p:blipFill>
        <p:spPr>
          <a:xfrm>
            <a:off x="0" y="2395086"/>
            <a:ext cx="4550735" cy="2296632"/>
          </a:xfrm>
          <a:prstGeom prst="rect">
            <a:avLst/>
          </a:prstGeom>
        </p:spPr>
      </p:pic>
      <p:pic>
        <p:nvPicPr>
          <p:cNvPr id="7" name="图片 6" descr="徽标&#10;&#10;描述已自动生成">
            <a:extLst>
              <a:ext uri="{FF2B5EF4-FFF2-40B4-BE49-F238E27FC236}">
                <a16:creationId xmlns:a16="http://schemas.microsoft.com/office/drawing/2014/main" id="{C4C6F826-239E-3D61-BB01-14951531DB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6331" t="27586" r="6059" b="28199"/>
          <a:stretch/>
        </p:blipFill>
        <p:spPr>
          <a:xfrm>
            <a:off x="5365899" y="98454"/>
            <a:ext cx="4550735" cy="2296632"/>
          </a:xfrm>
          <a:prstGeom prst="rect">
            <a:avLst/>
          </a:prstGeom>
        </p:spPr>
      </p:pic>
      <p:pic>
        <p:nvPicPr>
          <p:cNvPr id="8" name="图片 7" descr="徽标&#10;&#10;描述已自动生成">
            <a:extLst>
              <a:ext uri="{FF2B5EF4-FFF2-40B4-BE49-F238E27FC236}">
                <a16:creationId xmlns:a16="http://schemas.microsoft.com/office/drawing/2014/main" id="{A331E47B-B667-1524-9BEB-3E059500D9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</a:blip>
          <a:srcRect l="6331" t="27586" r="6059" b="28199"/>
          <a:stretch/>
        </p:blipFill>
        <p:spPr>
          <a:xfrm>
            <a:off x="5365899" y="2395086"/>
            <a:ext cx="4550735" cy="229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0320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" name="直线连接符 121">
            <a:extLst>
              <a:ext uri="{FF2B5EF4-FFF2-40B4-BE49-F238E27FC236}">
                <a16:creationId xmlns:a16="http://schemas.microsoft.com/office/drawing/2014/main" id="{7CBA05EC-F717-2C1E-1E26-73BF59D991E6}"/>
              </a:ext>
            </a:extLst>
          </p:cNvPr>
          <p:cNvCxnSpPr>
            <a:cxnSpLocks/>
            <a:stCxn id="18" idx="6"/>
            <a:endCxn id="19" idx="2"/>
          </p:cNvCxnSpPr>
          <p:nvPr/>
        </p:nvCxnSpPr>
        <p:spPr>
          <a:xfrm>
            <a:off x="5081838" y="1286368"/>
            <a:ext cx="896139" cy="600586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直线连接符 124">
            <a:extLst>
              <a:ext uri="{FF2B5EF4-FFF2-40B4-BE49-F238E27FC236}">
                <a16:creationId xmlns:a16="http://schemas.microsoft.com/office/drawing/2014/main" id="{A125CEE3-1C15-3437-9706-26D5C218BA0E}"/>
              </a:ext>
            </a:extLst>
          </p:cNvPr>
          <p:cNvCxnSpPr>
            <a:cxnSpLocks/>
            <a:stCxn id="14" idx="6"/>
            <a:endCxn id="20" idx="2"/>
          </p:cNvCxnSpPr>
          <p:nvPr/>
        </p:nvCxnSpPr>
        <p:spPr>
          <a:xfrm>
            <a:off x="5081838" y="1851950"/>
            <a:ext cx="896139" cy="620541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直线连接符 128">
            <a:extLst>
              <a:ext uri="{FF2B5EF4-FFF2-40B4-BE49-F238E27FC236}">
                <a16:creationId xmlns:a16="http://schemas.microsoft.com/office/drawing/2014/main" id="{73C3B9B6-4CB6-80FB-011E-80FCB6476163}"/>
              </a:ext>
            </a:extLst>
          </p:cNvPr>
          <p:cNvCxnSpPr>
            <a:cxnSpLocks/>
            <a:stCxn id="15" idx="6"/>
            <a:endCxn id="21" idx="2"/>
          </p:cNvCxnSpPr>
          <p:nvPr/>
        </p:nvCxnSpPr>
        <p:spPr>
          <a:xfrm>
            <a:off x="5081838" y="2437487"/>
            <a:ext cx="896139" cy="620541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直线连接符 131">
            <a:extLst>
              <a:ext uri="{FF2B5EF4-FFF2-40B4-BE49-F238E27FC236}">
                <a16:creationId xmlns:a16="http://schemas.microsoft.com/office/drawing/2014/main" id="{7AAA7CF1-7689-8DC1-FCDE-02DCEA795CEA}"/>
              </a:ext>
            </a:extLst>
          </p:cNvPr>
          <p:cNvCxnSpPr>
            <a:cxnSpLocks/>
            <a:stCxn id="16" idx="6"/>
            <a:endCxn id="21" idx="2"/>
          </p:cNvCxnSpPr>
          <p:nvPr/>
        </p:nvCxnSpPr>
        <p:spPr>
          <a:xfrm>
            <a:off x="5081838" y="3023024"/>
            <a:ext cx="896139" cy="35004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直线连接符 134">
            <a:extLst>
              <a:ext uri="{FF2B5EF4-FFF2-40B4-BE49-F238E27FC236}">
                <a16:creationId xmlns:a16="http://schemas.microsoft.com/office/drawing/2014/main" id="{16E966AA-5AEA-CFFC-4733-6EE62E37E9DF}"/>
              </a:ext>
            </a:extLst>
          </p:cNvPr>
          <p:cNvCxnSpPr>
            <a:cxnSpLocks/>
            <a:stCxn id="17" idx="6"/>
            <a:endCxn id="21" idx="2"/>
          </p:cNvCxnSpPr>
          <p:nvPr/>
        </p:nvCxnSpPr>
        <p:spPr>
          <a:xfrm flipV="1">
            <a:off x="5081838" y="3058028"/>
            <a:ext cx="896139" cy="550533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直线连接符 137">
            <a:extLst>
              <a:ext uri="{FF2B5EF4-FFF2-40B4-BE49-F238E27FC236}">
                <a16:creationId xmlns:a16="http://schemas.microsoft.com/office/drawing/2014/main" id="{801B84D3-6453-7024-62AD-C65CF811D065}"/>
              </a:ext>
            </a:extLst>
          </p:cNvPr>
          <p:cNvCxnSpPr>
            <a:cxnSpLocks/>
            <a:stCxn id="16" idx="6"/>
            <a:endCxn id="20" idx="2"/>
          </p:cNvCxnSpPr>
          <p:nvPr/>
        </p:nvCxnSpPr>
        <p:spPr>
          <a:xfrm flipV="1">
            <a:off x="5081838" y="2472491"/>
            <a:ext cx="896139" cy="550533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直线连接符 140">
            <a:extLst>
              <a:ext uri="{FF2B5EF4-FFF2-40B4-BE49-F238E27FC236}">
                <a16:creationId xmlns:a16="http://schemas.microsoft.com/office/drawing/2014/main" id="{679C2EA0-527E-6776-DFF7-0A5927B1B9D8}"/>
              </a:ext>
            </a:extLst>
          </p:cNvPr>
          <p:cNvCxnSpPr>
            <a:cxnSpLocks/>
            <a:stCxn id="14" idx="6"/>
            <a:endCxn id="19" idx="2"/>
          </p:cNvCxnSpPr>
          <p:nvPr/>
        </p:nvCxnSpPr>
        <p:spPr>
          <a:xfrm>
            <a:off x="5081838" y="1851950"/>
            <a:ext cx="896139" cy="35004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直线连接符 143">
            <a:extLst>
              <a:ext uri="{FF2B5EF4-FFF2-40B4-BE49-F238E27FC236}">
                <a16:creationId xmlns:a16="http://schemas.microsoft.com/office/drawing/2014/main" id="{2126C07F-2C94-31D0-CEE0-A8AA20A0C0F3}"/>
              </a:ext>
            </a:extLst>
          </p:cNvPr>
          <p:cNvCxnSpPr>
            <a:cxnSpLocks/>
            <a:stCxn id="18" idx="6"/>
            <a:endCxn id="20" idx="2"/>
          </p:cNvCxnSpPr>
          <p:nvPr/>
        </p:nvCxnSpPr>
        <p:spPr>
          <a:xfrm>
            <a:off x="5081838" y="1286368"/>
            <a:ext cx="896139" cy="1186123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直线连接符 146">
            <a:extLst>
              <a:ext uri="{FF2B5EF4-FFF2-40B4-BE49-F238E27FC236}">
                <a16:creationId xmlns:a16="http://schemas.microsoft.com/office/drawing/2014/main" id="{7A7BB7A3-4D96-E749-038B-F753E473A449}"/>
              </a:ext>
            </a:extLst>
          </p:cNvPr>
          <p:cNvCxnSpPr>
            <a:cxnSpLocks/>
            <a:stCxn id="14" idx="6"/>
            <a:endCxn id="21" idx="2"/>
          </p:cNvCxnSpPr>
          <p:nvPr/>
        </p:nvCxnSpPr>
        <p:spPr>
          <a:xfrm>
            <a:off x="5081838" y="1851950"/>
            <a:ext cx="896139" cy="1206078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直线连接符 149">
            <a:extLst>
              <a:ext uri="{FF2B5EF4-FFF2-40B4-BE49-F238E27FC236}">
                <a16:creationId xmlns:a16="http://schemas.microsoft.com/office/drawing/2014/main" id="{91C1016E-C5AD-014A-E1A0-2C6AEB2E8558}"/>
              </a:ext>
            </a:extLst>
          </p:cNvPr>
          <p:cNvCxnSpPr>
            <a:cxnSpLocks/>
            <a:stCxn id="17" idx="6"/>
            <a:endCxn id="20" idx="2"/>
          </p:cNvCxnSpPr>
          <p:nvPr/>
        </p:nvCxnSpPr>
        <p:spPr>
          <a:xfrm flipV="1">
            <a:off x="5081838" y="2472491"/>
            <a:ext cx="896139" cy="1136070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直线连接符 76">
            <a:extLst>
              <a:ext uri="{FF2B5EF4-FFF2-40B4-BE49-F238E27FC236}">
                <a16:creationId xmlns:a16="http://schemas.microsoft.com/office/drawing/2014/main" id="{2731A265-2189-466C-8CF3-1C1AD972DC92}"/>
              </a:ext>
            </a:extLst>
          </p:cNvPr>
          <p:cNvCxnSpPr>
            <a:cxnSpLocks/>
            <a:stCxn id="8" idx="6"/>
            <a:endCxn id="18" idx="2"/>
          </p:cNvCxnSpPr>
          <p:nvPr/>
        </p:nvCxnSpPr>
        <p:spPr>
          <a:xfrm>
            <a:off x="3623152" y="800232"/>
            <a:ext cx="1123020" cy="486136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直线连接符 79">
            <a:extLst>
              <a:ext uri="{FF2B5EF4-FFF2-40B4-BE49-F238E27FC236}">
                <a16:creationId xmlns:a16="http://schemas.microsoft.com/office/drawing/2014/main" id="{6D5D6C31-7BE0-B8CD-A5D4-600C4CD5C76C}"/>
              </a:ext>
            </a:extLst>
          </p:cNvPr>
          <p:cNvCxnSpPr>
            <a:cxnSpLocks/>
            <a:stCxn id="9" idx="6"/>
            <a:endCxn id="14" idx="2"/>
          </p:cNvCxnSpPr>
          <p:nvPr/>
        </p:nvCxnSpPr>
        <p:spPr>
          <a:xfrm>
            <a:off x="3623152" y="1445526"/>
            <a:ext cx="1123020" cy="406424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直线连接符 82">
            <a:extLst>
              <a:ext uri="{FF2B5EF4-FFF2-40B4-BE49-F238E27FC236}">
                <a16:creationId xmlns:a16="http://schemas.microsoft.com/office/drawing/2014/main" id="{FCF958AE-DBC2-E5B4-2C1A-45EA150C362E}"/>
              </a:ext>
            </a:extLst>
          </p:cNvPr>
          <p:cNvCxnSpPr>
            <a:cxnSpLocks/>
            <a:stCxn id="10" idx="6"/>
            <a:endCxn id="15" idx="2"/>
          </p:cNvCxnSpPr>
          <p:nvPr/>
        </p:nvCxnSpPr>
        <p:spPr>
          <a:xfrm>
            <a:off x="3623152" y="2090820"/>
            <a:ext cx="1123020" cy="346667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直线连接符 85">
            <a:extLst>
              <a:ext uri="{FF2B5EF4-FFF2-40B4-BE49-F238E27FC236}">
                <a16:creationId xmlns:a16="http://schemas.microsoft.com/office/drawing/2014/main" id="{B82272F4-B11E-2688-695F-0075E234326D}"/>
              </a:ext>
            </a:extLst>
          </p:cNvPr>
          <p:cNvCxnSpPr>
            <a:cxnSpLocks/>
            <a:stCxn id="11" idx="6"/>
            <a:endCxn id="16" idx="2"/>
          </p:cNvCxnSpPr>
          <p:nvPr/>
        </p:nvCxnSpPr>
        <p:spPr>
          <a:xfrm>
            <a:off x="3623152" y="2736114"/>
            <a:ext cx="1123020" cy="286910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直线连接符 88">
            <a:extLst>
              <a:ext uri="{FF2B5EF4-FFF2-40B4-BE49-F238E27FC236}">
                <a16:creationId xmlns:a16="http://schemas.microsoft.com/office/drawing/2014/main" id="{E23FB759-CB7B-86BD-8404-C226A34294AD}"/>
              </a:ext>
            </a:extLst>
          </p:cNvPr>
          <p:cNvCxnSpPr>
            <a:cxnSpLocks/>
            <a:stCxn id="12" idx="6"/>
            <a:endCxn id="17" idx="2"/>
          </p:cNvCxnSpPr>
          <p:nvPr/>
        </p:nvCxnSpPr>
        <p:spPr>
          <a:xfrm>
            <a:off x="3623152" y="3381408"/>
            <a:ext cx="1123020" cy="227153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2" name="直线连接符 91">
            <a:extLst>
              <a:ext uri="{FF2B5EF4-FFF2-40B4-BE49-F238E27FC236}">
                <a16:creationId xmlns:a16="http://schemas.microsoft.com/office/drawing/2014/main" id="{B918E08D-7A59-EBF6-12F9-AED6919BA8B8}"/>
              </a:ext>
            </a:extLst>
          </p:cNvPr>
          <p:cNvCxnSpPr>
            <a:cxnSpLocks/>
            <a:stCxn id="13" idx="6"/>
            <a:endCxn id="17" idx="2"/>
          </p:cNvCxnSpPr>
          <p:nvPr/>
        </p:nvCxnSpPr>
        <p:spPr>
          <a:xfrm flipV="1">
            <a:off x="3623152" y="3608561"/>
            <a:ext cx="1123020" cy="373264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5" name="直线连接符 94">
            <a:extLst>
              <a:ext uri="{FF2B5EF4-FFF2-40B4-BE49-F238E27FC236}">
                <a16:creationId xmlns:a16="http://schemas.microsoft.com/office/drawing/2014/main" id="{014E7B9E-FCA2-CA7A-5073-CD8B1301F00F}"/>
              </a:ext>
            </a:extLst>
          </p:cNvPr>
          <p:cNvCxnSpPr>
            <a:cxnSpLocks/>
            <a:stCxn id="12" idx="6"/>
            <a:endCxn id="16" idx="2"/>
          </p:cNvCxnSpPr>
          <p:nvPr/>
        </p:nvCxnSpPr>
        <p:spPr>
          <a:xfrm flipV="1">
            <a:off x="3623152" y="3023024"/>
            <a:ext cx="1123020" cy="358384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直线连接符 97">
            <a:extLst>
              <a:ext uri="{FF2B5EF4-FFF2-40B4-BE49-F238E27FC236}">
                <a16:creationId xmlns:a16="http://schemas.microsoft.com/office/drawing/2014/main" id="{BDD5D136-9864-103E-BF63-36D446CCFCA9}"/>
              </a:ext>
            </a:extLst>
          </p:cNvPr>
          <p:cNvCxnSpPr>
            <a:cxnSpLocks/>
            <a:stCxn id="11" idx="6"/>
            <a:endCxn id="15" idx="2"/>
          </p:cNvCxnSpPr>
          <p:nvPr/>
        </p:nvCxnSpPr>
        <p:spPr>
          <a:xfrm flipV="1">
            <a:off x="3623152" y="2437487"/>
            <a:ext cx="1123020" cy="298627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直线连接符 100">
            <a:extLst>
              <a:ext uri="{FF2B5EF4-FFF2-40B4-BE49-F238E27FC236}">
                <a16:creationId xmlns:a16="http://schemas.microsoft.com/office/drawing/2014/main" id="{2D98B824-7922-51B1-319E-76AD79C185A1}"/>
              </a:ext>
            </a:extLst>
          </p:cNvPr>
          <p:cNvCxnSpPr>
            <a:cxnSpLocks/>
            <a:stCxn id="10" idx="6"/>
            <a:endCxn id="14" idx="2"/>
          </p:cNvCxnSpPr>
          <p:nvPr/>
        </p:nvCxnSpPr>
        <p:spPr>
          <a:xfrm flipV="1">
            <a:off x="3623152" y="1851950"/>
            <a:ext cx="1123020" cy="238870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直线连接符 103">
            <a:extLst>
              <a:ext uri="{FF2B5EF4-FFF2-40B4-BE49-F238E27FC236}">
                <a16:creationId xmlns:a16="http://schemas.microsoft.com/office/drawing/2014/main" id="{6906FC81-84C9-C88C-0675-4DA6EC1D6CB5}"/>
              </a:ext>
            </a:extLst>
          </p:cNvPr>
          <p:cNvCxnSpPr>
            <a:cxnSpLocks/>
            <a:stCxn id="9" idx="6"/>
            <a:endCxn id="18" idx="2"/>
          </p:cNvCxnSpPr>
          <p:nvPr/>
        </p:nvCxnSpPr>
        <p:spPr>
          <a:xfrm flipV="1">
            <a:off x="3623152" y="1286368"/>
            <a:ext cx="1123020" cy="159158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直线连接符 106">
            <a:extLst>
              <a:ext uri="{FF2B5EF4-FFF2-40B4-BE49-F238E27FC236}">
                <a16:creationId xmlns:a16="http://schemas.microsoft.com/office/drawing/2014/main" id="{DD434E4A-E86D-F63F-AC37-DE21286CDCBE}"/>
              </a:ext>
            </a:extLst>
          </p:cNvPr>
          <p:cNvCxnSpPr>
            <a:cxnSpLocks/>
            <a:stCxn id="10" idx="6"/>
            <a:endCxn id="18" idx="2"/>
          </p:cNvCxnSpPr>
          <p:nvPr/>
        </p:nvCxnSpPr>
        <p:spPr>
          <a:xfrm flipV="1">
            <a:off x="3623152" y="1286368"/>
            <a:ext cx="1123020" cy="804452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直线连接符 109">
            <a:extLst>
              <a:ext uri="{FF2B5EF4-FFF2-40B4-BE49-F238E27FC236}">
                <a16:creationId xmlns:a16="http://schemas.microsoft.com/office/drawing/2014/main" id="{ECE8A3EA-44F5-3688-B816-99BB338EF89B}"/>
              </a:ext>
            </a:extLst>
          </p:cNvPr>
          <p:cNvCxnSpPr>
            <a:cxnSpLocks/>
            <a:stCxn id="11" idx="6"/>
            <a:endCxn id="14" idx="2"/>
          </p:cNvCxnSpPr>
          <p:nvPr/>
        </p:nvCxnSpPr>
        <p:spPr>
          <a:xfrm flipV="1">
            <a:off x="3623152" y="1851950"/>
            <a:ext cx="1123020" cy="884164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直线连接符 112">
            <a:extLst>
              <a:ext uri="{FF2B5EF4-FFF2-40B4-BE49-F238E27FC236}">
                <a16:creationId xmlns:a16="http://schemas.microsoft.com/office/drawing/2014/main" id="{58AB8D8A-DC2C-3CFA-E5C7-B1E414F71664}"/>
              </a:ext>
            </a:extLst>
          </p:cNvPr>
          <p:cNvCxnSpPr>
            <a:cxnSpLocks/>
            <a:stCxn id="12" idx="6"/>
            <a:endCxn id="15" idx="2"/>
          </p:cNvCxnSpPr>
          <p:nvPr/>
        </p:nvCxnSpPr>
        <p:spPr>
          <a:xfrm flipV="1">
            <a:off x="3623152" y="2437487"/>
            <a:ext cx="1123020" cy="943921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直线连接符 115">
            <a:extLst>
              <a:ext uri="{FF2B5EF4-FFF2-40B4-BE49-F238E27FC236}">
                <a16:creationId xmlns:a16="http://schemas.microsoft.com/office/drawing/2014/main" id="{000CD9F7-1069-478E-4BCF-B48146C00BC0}"/>
              </a:ext>
            </a:extLst>
          </p:cNvPr>
          <p:cNvCxnSpPr>
            <a:cxnSpLocks/>
            <a:stCxn id="13" idx="6"/>
            <a:endCxn id="16" idx="2"/>
          </p:cNvCxnSpPr>
          <p:nvPr/>
        </p:nvCxnSpPr>
        <p:spPr>
          <a:xfrm flipV="1">
            <a:off x="3623152" y="3023024"/>
            <a:ext cx="1123020" cy="958801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9" name="直线连接符 118">
            <a:extLst>
              <a:ext uri="{FF2B5EF4-FFF2-40B4-BE49-F238E27FC236}">
                <a16:creationId xmlns:a16="http://schemas.microsoft.com/office/drawing/2014/main" id="{606CDA75-C1BF-2E84-B1F3-AA3F8E1C3D23}"/>
              </a:ext>
            </a:extLst>
          </p:cNvPr>
          <p:cNvCxnSpPr>
            <a:cxnSpLocks/>
            <a:stCxn id="8" idx="6"/>
            <a:endCxn id="14" idx="2"/>
          </p:cNvCxnSpPr>
          <p:nvPr/>
        </p:nvCxnSpPr>
        <p:spPr>
          <a:xfrm>
            <a:off x="3623152" y="800232"/>
            <a:ext cx="1123020" cy="1051718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70BC6B06-580D-D579-3FFC-8F2C3F23375F}"/>
              </a:ext>
            </a:extLst>
          </p:cNvPr>
          <p:cNvCxnSpPr>
            <a:stCxn id="4" idx="6"/>
            <a:endCxn id="8" idx="2"/>
          </p:cNvCxnSpPr>
          <p:nvPr/>
        </p:nvCxnSpPr>
        <p:spPr>
          <a:xfrm flipV="1">
            <a:off x="2164466" y="800232"/>
            <a:ext cx="1123020" cy="727627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直线连接符 23">
            <a:extLst>
              <a:ext uri="{FF2B5EF4-FFF2-40B4-BE49-F238E27FC236}">
                <a16:creationId xmlns:a16="http://schemas.microsoft.com/office/drawing/2014/main" id="{1ED56232-340D-2CF2-DD9F-6F0E019C9EDD}"/>
              </a:ext>
            </a:extLst>
          </p:cNvPr>
          <p:cNvCxnSpPr>
            <a:cxnSpLocks/>
            <a:stCxn id="5" idx="6"/>
            <a:endCxn id="9" idx="2"/>
          </p:cNvCxnSpPr>
          <p:nvPr/>
        </p:nvCxnSpPr>
        <p:spPr>
          <a:xfrm flipV="1">
            <a:off x="2164466" y="1445526"/>
            <a:ext cx="1123020" cy="667870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C7AF6834-AC72-3480-33B8-2F5CBA2466F2}"/>
              </a:ext>
            </a:extLst>
          </p:cNvPr>
          <p:cNvCxnSpPr>
            <a:cxnSpLocks/>
            <a:stCxn id="6" idx="6"/>
            <a:endCxn id="10" idx="2"/>
          </p:cNvCxnSpPr>
          <p:nvPr/>
        </p:nvCxnSpPr>
        <p:spPr>
          <a:xfrm flipV="1">
            <a:off x="2164466" y="2090820"/>
            <a:ext cx="1123020" cy="608113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直线连接符 29">
            <a:extLst>
              <a:ext uri="{FF2B5EF4-FFF2-40B4-BE49-F238E27FC236}">
                <a16:creationId xmlns:a16="http://schemas.microsoft.com/office/drawing/2014/main" id="{C70D5F64-DA86-B224-F831-8FE94D91709F}"/>
              </a:ext>
            </a:extLst>
          </p:cNvPr>
          <p:cNvCxnSpPr>
            <a:cxnSpLocks/>
            <a:stCxn id="7" idx="6"/>
            <a:endCxn id="11" idx="2"/>
          </p:cNvCxnSpPr>
          <p:nvPr/>
        </p:nvCxnSpPr>
        <p:spPr>
          <a:xfrm flipV="1">
            <a:off x="2164466" y="2736114"/>
            <a:ext cx="1123020" cy="548356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直线连接符 32">
            <a:extLst>
              <a:ext uri="{FF2B5EF4-FFF2-40B4-BE49-F238E27FC236}">
                <a16:creationId xmlns:a16="http://schemas.microsoft.com/office/drawing/2014/main" id="{532A6BA1-BA88-A00D-84DF-E384F46D8E2F}"/>
              </a:ext>
            </a:extLst>
          </p:cNvPr>
          <p:cNvCxnSpPr>
            <a:cxnSpLocks/>
            <a:stCxn id="7" idx="6"/>
            <a:endCxn id="13" idx="2"/>
          </p:cNvCxnSpPr>
          <p:nvPr/>
        </p:nvCxnSpPr>
        <p:spPr>
          <a:xfrm>
            <a:off x="2164466" y="3284470"/>
            <a:ext cx="1123020" cy="697355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直线连接符 35">
            <a:extLst>
              <a:ext uri="{FF2B5EF4-FFF2-40B4-BE49-F238E27FC236}">
                <a16:creationId xmlns:a16="http://schemas.microsoft.com/office/drawing/2014/main" id="{6198CBC7-25E0-C816-BD19-CF46B4713950}"/>
              </a:ext>
            </a:extLst>
          </p:cNvPr>
          <p:cNvCxnSpPr>
            <a:cxnSpLocks/>
            <a:stCxn id="7" idx="6"/>
            <a:endCxn id="12" idx="2"/>
          </p:cNvCxnSpPr>
          <p:nvPr/>
        </p:nvCxnSpPr>
        <p:spPr>
          <a:xfrm>
            <a:off x="2164466" y="3284470"/>
            <a:ext cx="1123020" cy="96938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直线连接符 43">
            <a:extLst>
              <a:ext uri="{FF2B5EF4-FFF2-40B4-BE49-F238E27FC236}">
                <a16:creationId xmlns:a16="http://schemas.microsoft.com/office/drawing/2014/main" id="{66479C90-5047-4E61-56B7-50680A534AC1}"/>
              </a:ext>
            </a:extLst>
          </p:cNvPr>
          <p:cNvCxnSpPr>
            <a:cxnSpLocks/>
            <a:stCxn id="4" idx="6"/>
            <a:endCxn id="9" idx="2"/>
          </p:cNvCxnSpPr>
          <p:nvPr/>
        </p:nvCxnSpPr>
        <p:spPr>
          <a:xfrm flipV="1">
            <a:off x="2164466" y="1445526"/>
            <a:ext cx="1123020" cy="82333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直线连接符 46">
            <a:extLst>
              <a:ext uri="{FF2B5EF4-FFF2-40B4-BE49-F238E27FC236}">
                <a16:creationId xmlns:a16="http://schemas.microsoft.com/office/drawing/2014/main" id="{7F98E70E-CAC6-27A0-8330-076F8FEE8BB0}"/>
              </a:ext>
            </a:extLst>
          </p:cNvPr>
          <p:cNvCxnSpPr>
            <a:cxnSpLocks/>
            <a:stCxn id="4" idx="6"/>
            <a:endCxn id="10" idx="2"/>
          </p:cNvCxnSpPr>
          <p:nvPr/>
        </p:nvCxnSpPr>
        <p:spPr>
          <a:xfrm>
            <a:off x="2164466" y="1527859"/>
            <a:ext cx="1123020" cy="562961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直线连接符 58">
            <a:extLst>
              <a:ext uri="{FF2B5EF4-FFF2-40B4-BE49-F238E27FC236}">
                <a16:creationId xmlns:a16="http://schemas.microsoft.com/office/drawing/2014/main" id="{E13E6D5C-0986-F393-8C99-DBA45747CDC9}"/>
              </a:ext>
            </a:extLst>
          </p:cNvPr>
          <p:cNvCxnSpPr>
            <a:cxnSpLocks/>
            <a:stCxn id="5" idx="6"/>
            <a:endCxn id="10" idx="2"/>
          </p:cNvCxnSpPr>
          <p:nvPr/>
        </p:nvCxnSpPr>
        <p:spPr>
          <a:xfrm flipV="1">
            <a:off x="2164466" y="2090820"/>
            <a:ext cx="1123020" cy="22576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直线连接符 61">
            <a:extLst>
              <a:ext uri="{FF2B5EF4-FFF2-40B4-BE49-F238E27FC236}">
                <a16:creationId xmlns:a16="http://schemas.microsoft.com/office/drawing/2014/main" id="{367C2209-21A8-5958-E31F-0C7F0A8DB020}"/>
              </a:ext>
            </a:extLst>
          </p:cNvPr>
          <p:cNvCxnSpPr>
            <a:cxnSpLocks/>
            <a:stCxn id="5" idx="6"/>
            <a:endCxn id="11" idx="2"/>
          </p:cNvCxnSpPr>
          <p:nvPr/>
        </p:nvCxnSpPr>
        <p:spPr>
          <a:xfrm>
            <a:off x="2164466" y="2113396"/>
            <a:ext cx="1123020" cy="622718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直线连接符 64">
            <a:extLst>
              <a:ext uri="{FF2B5EF4-FFF2-40B4-BE49-F238E27FC236}">
                <a16:creationId xmlns:a16="http://schemas.microsoft.com/office/drawing/2014/main" id="{C80373B5-F9A8-294C-5DB1-65DE7099ED1C}"/>
              </a:ext>
            </a:extLst>
          </p:cNvPr>
          <p:cNvCxnSpPr>
            <a:cxnSpLocks/>
            <a:stCxn id="6" idx="6"/>
            <a:endCxn id="11" idx="2"/>
          </p:cNvCxnSpPr>
          <p:nvPr/>
        </p:nvCxnSpPr>
        <p:spPr>
          <a:xfrm>
            <a:off x="2164466" y="2698933"/>
            <a:ext cx="1123020" cy="37181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直线连接符 67">
            <a:extLst>
              <a:ext uri="{FF2B5EF4-FFF2-40B4-BE49-F238E27FC236}">
                <a16:creationId xmlns:a16="http://schemas.microsoft.com/office/drawing/2014/main" id="{8A20F635-1093-B655-CE54-19129086ABD1}"/>
              </a:ext>
            </a:extLst>
          </p:cNvPr>
          <p:cNvCxnSpPr>
            <a:cxnSpLocks/>
            <a:stCxn id="6" idx="6"/>
            <a:endCxn id="12" idx="2"/>
          </p:cNvCxnSpPr>
          <p:nvPr/>
        </p:nvCxnSpPr>
        <p:spPr>
          <a:xfrm>
            <a:off x="2164466" y="2698933"/>
            <a:ext cx="1123020" cy="682475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直线连接符 70">
            <a:extLst>
              <a:ext uri="{FF2B5EF4-FFF2-40B4-BE49-F238E27FC236}">
                <a16:creationId xmlns:a16="http://schemas.microsoft.com/office/drawing/2014/main" id="{08A38586-7F25-423D-B9CF-3B4BBA243ACE}"/>
              </a:ext>
            </a:extLst>
          </p:cNvPr>
          <p:cNvCxnSpPr>
            <a:cxnSpLocks/>
            <a:stCxn id="5" idx="6"/>
            <a:endCxn id="8" idx="2"/>
          </p:cNvCxnSpPr>
          <p:nvPr/>
        </p:nvCxnSpPr>
        <p:spPr>
          <a:xfrm flipV="1">
            <a:off x="2164466" y="800232"/>
            <a:ext cx="1123020" cy="1313164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直线连接符 73">
            <a:extLst>
              <a:ext uri="{FF2B5EF4-FFF2-40B4-BE49-F238E27FC236}">
                <a16:creationId xmlns:a16="http://schemas.microsoft.com/office/drawing/2014/main" id="{9CB8A98E-BE04-A6B5-8510-98550CF76689}"/>
              </a:ext>
            </a:extLst>
          </p:cNvPr>
          <p:cNvCxnSpPr>
            <a:cxnSpLocks/>
            <a:stCxn id="6" idx="6"/>
            <a:endCxn id="13" idx="2"/>
          </p:cNvCxnSpPr>
          <p:nvPr/>
        </p:nvCxnSpPr>
        <p:spPr>
          <a:xfrm>
            <a:off x="2164466" y="2698933"/>
            <a:ext cx="1123020" cy="1282892"/>
          </a:xfrm>
          <a:prstGeom prst="line">
            <a:avLst/>
          </a:prstGeom>
          <a:ln w="76200" cap="rnd">
            <a:solidFill>
              <a:schemeClr val="accent2">
                <a:lumMod val="40000"/>
                <a:lumOff val="60000"/>
                <a:alpha val="57000"/>
              </a:schemeClr>
            </a:solidFill>
            <a:round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椭圆 3">
            <a:extLst>
              <a:ext uri="{FF2B5EF4-FFF2-40B4-BE49-F238E27FC236}">
                <a16:creationId xmlns:a16="http://schemas.microsoft.com/office/drawing/2014/main" id="{A189181B-1A75-C64D-DBD3-EDAD40F10DC9}"/>
              </a:ext>
            </a:extLst>
          </p:cNvPr>
          <p:cNvSpPr/>
          <p:nvPr/>
        </p:nvSpPr>
        <p:spPr>
          <a:xfrm>
            <a:off x="1828800" y="1365813"/>
            <a:ext cx="335666" cy="324091"/>
          </a:xfrm>
          <a:prstGeom prst="ellipse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045E7611-E11B-B8AB-C869-3BCF04741A13}"/>
              </a:ext>
            </a:extLst>
          </p:cNvPr>
          <p:cNvSpPr/>
          <p:nvPr/>
        </p:nvSpPr>
        <p:spPr>
          <a:xfrm>
            <a:off x="1828800" y="1951350"/>
            <a:ext cx="335666" cy="324091"/>
          </a:xfrm>
          <a:prstGeom prst="ellipse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1F878E82-8305-4D82-45C3-C6106B57C10B}"/>
              </a:ext>
            </a:extLst>
          </p:cNvPr>
          <p:cNvSpPr/>
          <p:nvPr/>
        </p:nvSpPr>
        <p:spPr>
          <a:xfrm>
            <a:off x="1828800" y="2536887"/>
            <a:ext cx="335666" cy="324091"/>
          </a:xfrm>
          <a:prstGeom prst="ellipse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12ACB6E0-6686-65B8-43B9-839726B56927}"/>
              </a:ext>
            </a:extLst>
          </p:cNvPr>
          <p:cNvSpPr/>
          <p:nvPr/>
        </p:nvSpPr>
        <p:spPr>
          <a:xfrm>
            <a:off x="1828800" y="3122424"/>
            <a:ext cx="335666" cy="324091"/>
          </a:xfrm>
          <a:prstGeom prst="ellipse">
            <a:avLst/>
          </a:prstGeom>
          <a:solidFill>
            <a:srgbClr val="FF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113CEB6-112D-77A8-D91E-FB0D060BFDF2}"/>
              </a:ext>
            </a:extLst>
          </p:cNvPr>
          <p:cNvSpPr/>
          <p:nvPr/>
        </p:nvSpPr>
        <p:spPr>
          <a:xfrm>
            <a:off x="3287486" y="638186"/>
            <a:ext cx="335666" cy="324091"/>
          </a:xfrm>
          <a:prstGeom prst="ellipse">
            <a:avLst/>
          </a:prstGeom>
          <a:solidFill>
            <a:schemeClr val="accent5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9112DCB7-8A88-D92F-EC3E-717D2D756239}"/>
              </a:ext>
            </a:extLst>
          </p:cNvPr>
          <p:cNvSpPr/>
          <p:nvPr/>
        </p:nvSpPr>
        <p:spPr>
          <a:xfrm>
            <a:off x="3287486" y="1283480"/>
            <a:ext cx="335666" cy="324091"/>
          </a:xfrm>
          <a:prstGeom prst="ellipse">
            <a:avLst/>
          </a:prstGeom>
          <a:solidFill>
            <a:schemeClr val="accent5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B47B5B03-5775-AC03-1558-517AE135EF0A}"/>
              </a:ext>
            </a:extLst>
          </p:cNvPr>
          <p:cNvSpPr/>
          <p:nvPr/>
        </p:nvSpPr>
        <p:spPr>
          <a:xfrm>
            <a:off x="3287486" y="1928774"/>
            <a:ext cx="335666" cy="324091"/>
          </a:xfrm>
          <a:prstGeom prst="ellipse">
            <a:avLst/>
          </a:prstGeom>
          <a:solidFill>
            <a:schemeClr val="accent5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549074C7-18AE-6A4E-C4DB-7AD5741A3DEC}"/>
              </a:ext>
            </a:extLst>
          </p:cNvPr>
          <p:cNvSpPr/>
          <p:nvPr/>
        </p:nvSpPr>
        <p:spPr>
          <a:xfrm>
            <a:off x="3287486" y="2574068"/>
            <a:ext cx="335666" cy="324091"/>
          </a:xfrm>
          <a:prstGeom prst="ellipse">
            <a:avLst/>
          </a:prstGeom>
          <a:solidFill>
            <a:schemeClr val="accent5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852F59F0-D90B-967E-E37D-444218CE87B3}"/>
              </a:ext>
            </a:extLst>
          </p:cNvPr>
          <p:cNvSpPr/>
          <p:nvPr/>
        </p:nvSpPr>
        <p:spPr>
          <a:xfrm>
            <a:off x="3287486" y="3219362"/>
            <a:ext cx="335666" cy="324091"/>
          </a:xfrm>
          <a:prstGeom prst="ellipse">
            <a:avLst/>
          </a:prstGeom>
          <a:solidFill>
            <a:schemeClr val="accent5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EC08E1D3-FF84-692E-0BAF-25AE23F3BDCF}"/>
              </a:ext>
            </a:extLst>
          </p:cNvPr>
          <p:cNvSpPr/>
          <p:nvPr/>
        </p:nvSpPr>
        <p:spPr>
          <a:xfrm>
            <a:off x="3287486" y="3819779"/>
            <a:ext cx="335666" cy="324091"/>
          </a:xfrm>
          <a:prstGeom prst="ellipse">
            <a:avLst/>
          </a:prstGeom>
          <a:solidFill>
            <a:schemeClr val="accent5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4308779F-BF01-0B38-B8B0-9E8DC08A5244}"/>
              </a:ext>
            </a:extLst>
          </p:cNvPr>
          <p:cNvSpPr/>
          <p:nvPr/>
        </p:nvSpPr>
        <p:spPr>
          <a:xfrm>
            <a:off x="4746172" y="1689904"/>
            <a:ext cx="335666" cy="324091"/>
          </a:xfrm>
          <a:prstGeom prst="ellipse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E519E826-066F-6A2B-5992-EF723C87DFDA}"/>
              </a:ext>
            </a:extLst>
          </p:cNvPr>
          <p:cNvSpPr/>
          <p:nvPr/>
        </p:nvSpPr>
        <p:spPr>
          <a:xfrm>
            <a:off x="4746172" y="2275441"/>
            <a:ext cx="335666" cy="324091"/>
          </a:xfrm>
          <a:prstGeom prst="ellipse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06FC5430-E962-1A6F-01C9-DEE49C4EE454}"/>
              </a:ext>
            </a:extLst>
          </p:cNvPr>
          <p:cNvSpPr/>
          <p:nvPr/>
        </p:nvSpPr>
        <p:spPr>
          <a:xfrm>
            <a:off x="4746172" y="2860978"/>
            <a:ext cx="335666" cy="324091"/>
          </a:xfrm>
          <a:prstGeom prst="ellipse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549C7008-DECE-FFBD-E0EC-F9B22A1E3091}"/>
              </a:ext>
            </a:extLst>
          </p:cNvPr>
          <p:cNvSpPr/>
          <p:nvPr/>
        </p:nvSpPr>
        <p:spPr>
          <a:xfrm>
            <a:off x="4746172" y="3446515"/>
            <a:ext cx="335666" cy="324091"/>
          </a:xfrm>
          <a:prstGeom prst="ellipse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08A4E4B2-9887-3A0F-3C03-C9EE935BD5BC}"/>
              </a:ext>
            </a:extLst>
          </p:cNvPr>
          <p:cNvSpPr/>
          <p:nvPr/>
        </p:nvSpPr>
        <p:spPr>
          <a:xfrm>
            <a:off x="4746172" y="1124322"/>
            <a:ext cx="335666" cy="324091"/>
          </a:xfrm>
          <a:prstGeom prst="ellipse">
            <a:avLst/>
          </a:prstGeom>
          <a:solidFill>
            <a:schemeClr val="accent6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73E0D552-FFDC-2C4B-43F4-7FC251DEF962}"/>
              </a:ext>
            </a:extLst>
          </p:cNvPr>
          <p:cNvSpPr/>
          <p:nvPr/>
        </p:nvSpPr>
        <p:spPr>
          <a:xfrm>
            <a:off x="5977977" y="1724908"/>
            <a:ext cx="335666" cy="324091"/>
          </a:xfrm>
          <a:prstGeom prst="ellipse">
            <a:avLst/>
          </a:prstGeom>
          <a:solidFill>
            <a:schemeClr val="tx2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410D9799-A6FA-3F0B-473B-009ECA81622C}"/>
              </a:ext>
            </a:extLst>
          </p:cNvPr>
          <p:cNvSpPr/>
          <p:nvPr/>
        </p:nvSpPr>
        <p:spPr>
          <a:xfrm>
            <a:off x="5977977" y="2310445"/>
            <a:ext cx="335666" cy="324091"/>
          </a:xfrm>
          <a:prstGeom prst="ellipse">
            <a:avLst/>
          </a:prstGeom>
          <a:solidFill>
            <a:schemeClr val="tx2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A2A87CEA-85D9-7A58-5E2D-14CC551B3EBA}"/>
              </a:ext>
            </a:extLst>
          </p:cNvPr>
          <p:cNvSpPr/>
          <p:nvPr/>
        </p:nvSpPr>
        <p:spPr>
          <a:xfrm>
            <a:off x="5977977" y="2895982"/>
            <a:ext cx="335666" cy="324091"/>
          </a:xfrm>
          <a:prstGeom prst="ellipse">
            <a:avLst/>
          </a:prstGeom>
          <a:solidFill>
            <a:schemeClr val="tx2">
              <a:lumMod val="50000"/>
              <a:lumOff val="5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41183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>
            <a:extLst>
              <a:ext uri="{FF2B5EF4-FFF2-40B4-BE49-F238E27FC236}">
                <a16:creationId xmlns:a16="http://schemas.microsoft.com/office/drawing/2014/main" id="{883AB2D5-6CBC-D6E3-EE96-33A5301CF326}"/>
              </a:ext>
            </a:extLst>
          </p:cNvPr>
          <p:cNvSpPr/>
          <p:nvPr/>
        </p:nvSpPr>
        <p:spPr>
          <a:xfrm>
            <a:off x="2042924" y="2219389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1D328D1-241E-E4D9-6CAF-AEDC89EEDC46}"/>
              </a:ext>
            </a:extLst>
          </p:cNvPr>
          <p:cNvSpPr/>
          <p:nvPr/>
        </p:nvSpPr>
        <p:spPr>
          <a:xfrm>
            <a:off x="1869215" y="2220270"/>
            <a:ext cx="95066" cy="15770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188D541-C98F-8BE0-2D3F-81E59A2748D9}"/>
              </a:ext>
            </a:extLst>
          </p:cNvPr>
          <p:cNvSpPr/>
          <p:nvPr/>
        </p:nvSpPr>
        <p:spPr>
          <a:xfrm>
            <a:off x="2320623" y="2219389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51E06905-6224-5849-4239-6E11892B488D}"/>
              </a:ext>
            </a:extLst>
          </p:cNvPr>
          <p:cNvSpPr/>
          <p:nvPr/>
        </p:nvSpPr>
        <p:spPr>
          <a:xfrm>
            <a:off x="2594662" y="2219389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6344096-99DE-0CEC-2BF3-09129EC9CBE2}"/>
              </a:ext>
            </a:extLst>
          </p:cNvPr>
          <p:cNvSpPr/>
          <p:nvPr/>
        </p:nvSpPr>
        <p:spPr>
          <a:xfrm>
            <a:off x="2042924" y="2498087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C39A327-D502-56DD-5ED2-E27E5D9EDF85}"/>
              </a:ext>
            </a:extLst>
          </p:cNvPr>
          <p:cNvSpPr/>
          <p:nvPr/>
        </p:nvSpPr>
        <p:spPr>
          <a:xfrm>
            <a:off x="2320623" y="2498087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1689A449-3BAA-C609-4553-864F657D7E1D}"/>
              </a:ext>
            </a:extLst>
          </p:cNvPr>
          <p:cNvSpPr/>
          <p:nvPr/>
        </p:nvSpPr>
        <p:spPr>
          <a:xfrm>
            <a:off x="2594662" y="2498087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AD83854-53BA-2D17-E810-A287B6ABB993}"/>
              </a:ext>
            </a:extLst>
          </p:cNvPr>
          <p:cNvSpPr/>
          <p:nvPr/>
        </p:nvSpPr>
        <p:spPr>
          <a:xfrm>
            <a:off x="2042924" y="2776785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66A998D-952A-8E3C-CB22-771C15BED501}"/>
              </a:ext>
            </a:extLst>
          </p:cNvPr>
          <p:cNvSpPr/>
          <p:nvPr/>
        </p:nvSpPr>
        <p:spPr>
          <a:xfrm>
            <a:off x="2320623" y="2776785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53D0FE1C-C8E2-9C52-F3A9-BDAB9BBA13E7}"/>
              </a:ext>
            </a:extLst>
          </p:cNvPr>
          <p:cNvSpPr/>
          <p:nvPr/>
        </p:nvSpPr>
        <p:spPr>
          <a:xfrm>
            <a:off x="2594662" y="2776785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C23B9211-A580-1CBF-950D-9D8625F4A5DE}"/>
              </a:ext>
            </a:extLst>
          </p:cNvPr>
          <p:cNvSpPr/>
          <p:nvPr/>
        </p:nvSpPr>
        <p:spPr>
          <a:xfrm>
            <a:off x="2042924" y="3055483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8DAAC547-44AC-48D6-FB27-5BE631683ABF}"/>
              </a:ext>
            </a:extLst>
          </p:cNvPr>
          <p:cNvSpPr/>
          <p:nvPr/>
        </p:nvSpPr>
        <p:spPr>
          <a:xfrm>
            <a:off x="2320623" y="3055483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447279B7-C0BF-0B43-E890-A415A5BC44E9}"/>
              </a:ext>
            </a:extLst>
          </p:cNvPr>
          <p:cNvSpPr/>
          <p:nvPr/>
        </p:nvSpPr>
        <p:spPr>
          <a:xfrm>
            <a:off x="2594662" y="3055483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6D0382BB-A88C-AF55-C2A2-0D4D316AB7C9}"/>
              </a:ext>
            </a:extLst>
          </p:cNvPr>
          <p:cNvSpPr/>
          <p:nvPr/>
        </p:nvSpPr>
        <p:spPr>
          <a:xfrm>
            <a:off x="2042924" y="3300559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476EE93-261F-C350-70E5-BACA5BEDBCBB}"/>
              </a:ext>
            </a:extLst>
          </p:cNvPr>
          <p:cNvSpPr/>
          <p:nvPr/>
        </p:nvSpPr>
        <p:spPr>
          <a:xfrm>
            <a:off x="2320623" y="3300559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62A3C859-77E2-AAF1-7902-0C1501C8817B}"/>
              </a:ext>
            </a:extLst>
          </p:cNvPr>
          <p:cNvSpPr/>
          <p:nvPr/>
        </p:nvSpPr>
        <p:spPr>
          <a:xfrm>
            <a:off x="2594662" y="3300559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4F45275B-FC92-6F87-B78F-2784B8959844}"/>
              </a:ext>
            </a:extLst>
          </p:cNvPr>
          <p:cNvSpPr/>
          <p:nvPr/>
        </p:nvSpPr>
        <p:spPr>
          <a:xfrm>
            <a:off x="2042924" y="3539704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1F8A2C51-0281-1176-58FD-C05EF88EC68B}"/>
              </a:ext>
            </a:extLst>
          </p:cNvPr>
          <p:cNvSpPr/>
          <p:nvPr/>
        </p:nvSpPr>
        <p:spPr>
          <a:xfrm>
            <a:off x="2320623" y="3539704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EE763D61-503D-4E38-70B7-F34E837726B2}"/>
              </a:ext>
            </a:extLst>
          </p:cNvPr>
          <p:cNvSpPr/>
          <p:nvPr/>
        </p:nvSpPr>
        <p:spPr>
          <a:xfrm>
            <a:off x="2594662" y="3539704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CECD3D6-F099-38AE-B2D9-030B0360399F}"/>
              </a:ext>
            </a:extLst>
          </p:cNvPr>
          <p:cNvSpPr/>
          <p:nvPr/>
        </p:nvSpPr>
        <p:spPr>
          <a:xfrm>
            <a:off x="2891133" y="2220270"/>
            <a:ext cx="95066" cy="157709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6962F29F-6213-B517-71BE-38AA54151D9E}"/>
              </a:ext>
            </a:extLst>
          </p:cNvPr>
          <p:cNvSpPr/>
          <p:nvPr/>
        </p:nvSpPr>
        <p:spPr>
          <a:xfrm rot="16200000">
            <a:off x="2066357" y="3600226"/>
            <a:ext cx="57124" cy="45140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B055D8CB-3722-C37D-1472-1CF12B73E550}"/>
              </a:ext>
            </a:extLst>
          </p:cNvPr>
          <p:cNvSpPr/>
          <p:nvPr/>
        </p:nvSpPr>
        <p:spPr>
          <a:xfrm>
            <a:off x="4659849" y="2218508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A2031C8F-61DE-B1D6-ADA7-E38FBAEBC6E3}"/>
              </a:ext>
            </a:extLst>
          </p:cNvPr>
          <p:cNvSpPr/>
          <p:nvPr/>
        </p:nvSpPr>
        <p:spPr>
          <a:xfrm>
            <a:off x="4486140" y="2219389"/>
            <a:ext cx="95066" cy="157709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E74AD046-F635-6440-25BC-579A71F41FEF}"/>
              </a:ext>
            </a:extLst>
          </p:cNvPr>
          <p:cNvSpPr/>
          <p:nvPr/>
        </p:nvSpPr>
        <p:spPr>
          <a:xfrm>
            <a:off x="4937548" y="2218508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01D1FA37-D9F4-2B86-2FDD-A20D814D57B3}"/>
              </a:ext>
            </a:extLst>
          </p:cNvPr>
          <p:cNvSpPr/>
          <p:nvPr/>
        </p:nvSpPr>
        <p:spPr>
          <a:xfrm>
            <a:off x="5211587" y="2218508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8CF2DD65-5145-99A5-5B17-5754E1689772}"/>
              </a:ext>
            </a:extLst>
          </p:cNvPr>
          <p:cNvSpPr/>
          <p:nvPr/>
        </p:nvSpPr>
        <p:spPr>
          <a:xfrm>
            <a:off x="4659849" y="2497206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3DBA927A-ADE9-22BC-4B41-35622FA89F83}"/>
              </a:ext>
            </a:extLst>
          </p:cNvPr>
          <p:cNvSpPr/>
          <p:nvPr/>
        </p:nvSpPr>
        <p:spPr>
          <a:xfrm>
            <a:off x="4937548" y="2497206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69037E4B-EE09-67A8-374E-D651CF8BCD19}"/>
              </a:ext>
            </a:extLst>
          </p:cNvPr>
          <p:cNvSpPr/>
          <p:nvPr/>
        </p:nvSpPr>
        <p:spPr>
          <a:xfrm>
            <a:off x="5211587" y="2497206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C7874126-2912-01AE-E7D1-CAC926B85645}"/>
              </a:ext>
            </a:extLst>
          </p:cNvPr>
          <p:cNvSpPr/>
          <p:nvPr/>
        </p:nvSpPr>
        <p:spPr>
          <a:xfrm>
            <a:off x="4659849" y="2775904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3B7A36D3-E5F1-2E67-202A-AB56B7B5B0C7}"/>
              </a:ext>
            </a:extLst>
          </p:cNvPr>
          <p:cNvSpPr/>
          <p:nvPr/>
        </p:nvSpPr>
        <p:spPr>
          <a:xfrm>
            <a:off x="4937548" y="2775904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00ED1135-0210-E3BE-9B44-893BE2B013D8}"/>
              </a:ext>
            </a:extLst>
          </p:cNvPr>
          <p:cNvSpPr/>
          <p:nvPr/>
        </p:nvSpPr>
        <p:spPr>
          <a:xfrm>
            <a:off x="5211587" y="2775904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2F150FA0-18F8-BB93-B064-49B31995D75D}"/>
              </a:ext>
            </a:extLst>
          </p:cNvPr>
          <p:cNvSpPr/>
          <p:nvPr/>
        </p:nvSpPr>
        <p:spPr>
          <a:xfrm>
            <a:off x="4659849" y="3054602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30C9B08A-AB27-FAC4-D557-BBEBC2FE5ABA}"/>
              </a:ext>
            </a:extLst>
          </p:cNvPr>
          <p:cNvSpPr/>
          <p:nvPr/>
        </p:nvSpPr>
        <p:spPr>
          <a:xfrm>
            <a:off x="4937548" y="3054602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55BCC051-E572-909F-CCD9-79D68D0F7063}"/>
              </a:ext>
            </a:extLst>
          </p:cNvPr>
          <p:cNvSpPr/>
          <p:nvPr/>
        </p:nvSpPr>
        <p:spPr>
          <a:xfrm>
            <a:off x="5211587" y="3054602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9C44C2BB-FC88-76D1-A26D-A1642627AD3C}"/>
              </a:ext>
            </a:extLst>
          </p:cNvPr>
          <p:cNvSpPr/>
          <p:nvPr/>
        </p:nvSpPr>
        <p:spPr>
          <a:xfrm>
            <a:off x="4659849" y="3299678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8704FC9A-F7BE-B163-5843-F85848FDABDB}"/>
              </a:ext>
            </a:extLst>
          </p:cNvPr>
          <p:cNvSpPr/>
          <p:nvPr/>
        </p:nvSpPr>
        <p:spPr>
          <a:xfrm>
            <a:off x="4937548" y="3299678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矩形 49">
            <a:extLst>
              <a:ext uri="{FF2B5EF4-FFF2-40B4-BE49-F238E27FC236}">
                <a16:creationId xmlns:a16="http://schemas.microsoft.com/office/drawing/2014/main" id="{841695D8-53C3-6A65-DD8C-7BA6F58A0F65}"/>
              </a:ext>
            </a:extLst>
          </p:cNvPr>
          <p:cNvSpPr/>
          <p:nvPr/>
        </p:nvSpPr>
        <p:spPr>
          <a:xfrm>
            <a:off x="5211587" y="3299678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B3F887F1-0686-5736-9F4F-99C4774A05F0}"/>
              </a:ext>
            </a:extLst>
          </p:cNvPr>
          <p:cNvSpPr/>
          <p:nvPr/>
        </p:nvSpPr>
        <p:spPr>
          <a:xfrm>
            <a:off x="4659849" y="3538823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511FAF01-1565-B38C-AA24-1ABAD6BB2B38}"/>
              </a:ext>
            </a:extLst>
          </p:cNvPr>
          <p:cNvSpPr/>
          <p:nvPr/>
        </p:nvSpPr>
        <p:spPr>
          <a:xfrm>
            <a:off x="4937548" y="3538823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D2BA9E29-C738-13EA-D226-4B4F583A7C7C}"/>
              </a:ext>
            </a:extLst>
          </p:cNvPr>
          <p:cNvSpPr/>
          <p:nvPr/>
        </p:nvSpPr>
        <p:spPr>
          <a:xfrm>
            <a:off x="5211587" y="3538823"/>
            <a:ext cx="174467" cy="182021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5B4CA1D9-6E73-B34E-4FCD-CE10BF550F41}"/>
              </a:ext>
            </a:extLst>
          </p:cNvPr>
          <p:cNvSpPr/>
          <p:nvPr/>
        </p:nvSpPr>
        <p:spPr>
          <a:xfrm>
            <a:off x="5508058" y="2219389"/>
            <a:ext cx="95066" cy="157709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E6EAE23F-A087-2F84-2FA6-E03B141E3348}"/>
              </a:ext>
            </a:extLst>
          </p:cNvPr>
          <p:cNvSpPr/>
          <p:nvPr/>
        </p:nvSpPr>
        <p:spPr>
          <a:xfrm rot="16200000">
            <a:off x="4664310" y="3618316"/>
            <a:ext cx="95067" cy="45140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E399A300-E119-4B2F-4DF5-E58DFF409B82}"/>
              </a:ext>
            </a:extLst>
          </p:cNvPr>
          <p:cNvSpPr/>
          <p:nvPr/>
        </p:nvSpPr>
        <p:spPr>
          <a:xfrm>
            <a:off x="7355417" y="2265172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7" name="矩形 56">
            <a:extLst>
              <a:ext uri="{FF2B5EF4-FFF2-40B4-BE49-F238E27FC236}">
                <a16:creationId xmlns:a16="http://schemas.microsoft.com/office/drawing/2014/main" id="{F1E9805C-D661-E513-A893-9DD9398AE47E}"/>
              </a:ext>
            </a:extLst>
          </p:cNvPr>
          <p:cNvSpPr/>
          <p:nvPr/>
        </p:nvSpPr>
        <p:spPr>
          <a:xfrm>
            <a:off x="7181708" y="2266053"/>
            <a:ext cx="95066" cy="1577098"/>
          </a:xfrm>
          <a:prstGeom prst="rect">
            <a:avLst/>
          </a:prstGeom>
          <a:solidFill>
            <a:srgbClr val="FFE08A"/>
          </a:solidFill>
          <a:ln>
            <a:solidFill>
              <a:srgbClr val="FFE08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8" name="矩形 57">
            <a:extLst>
              <a:ext uri="{FF2B5EF4-FFF2-40B4-BE49-F238E27FC236}">
                <a16:creationId xmlns:a16="http://schemas.microsoft.com/office/drawing/2014/main" id="{C2769591-D8F4-E888-AFF9-B3E50B53F089}"/>
              </a:ext>
            </a:extLst>
          </p:cNvPr>
          <p:cNvSpPr/>
          <p:nvPr/>
        </p:nvSpPr>
        <p:spPr>
          <a:xfrm>
            <a:off x="7633116" y="2265172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9" name="矩形 58">
            <a:extLst>
              <a:ext uri="{FF2B5EF4-FFF2-40B4-BE49-F238E27FC236}">
                <a16:creationId xmlns:a16="http://schemas.microsoft.com/office/drawing/2014/main" id="{30F52B9C-586F-EE2F-B9CC-811C9C0D1E22}"/>
              </a:ext>
            </a:extLst>
          </p:cNvPr>
          <p:cNvSpPr/>
          <p:nvPr/>
        </p:nvSpPr>
        <p:spPr>
          <a:xfrm>
            <a:off x="7907155" y="2265172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19431744-D1BB-CE3F-CFAD-FB0FA5F200C6}"/>
              </a:ext>
            </a:extLst>
          </p:cNvPr>
          <p:cNvSpPr/>
          <p:nvPr/>
        </p:nvSpPr>
        <p:spPr>
          <a:xfrm>
            <a:off x="7355417" y="2543870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E606C3C5-8338-FC4E-099C-9D17866B3D04}"/>
              </a:ext>
            </a:extLst>
          </p:cNvPr>
          <p:cNvSpPr/>
          <p:nvPr/>
        </p:nvSpPr>
        <p:spPr>
          <a:xfrm>
            <a:off x="7633116" y="2543870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61ADB50B-3799-A415-D4E3-DF2AC69E864D}"/>
              </a:ext>
            </a:extLst>
          </p:cNvPr>
          <p:cNvSpPr/>
          <p:nvPr/>
        </p:nvSpPr>
        <p:spPr>
          <a:xfrm>
            <a:off x="7907155" y="2543870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C05BCD27-122F-C7BF-F627-8BB2CB0D101F}"/>
              </a:ext>
            </a:extLst>
          </p:cNvPr>
          <p:cNvSpPr/>
          <p:nvPr/>
        </p:nvSpPr>
        <p:spPr>
          <a:xfrm>
            <a:off x="7355417" y="2822568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E78B3D5E-08DB-56C6-D85A-B1CC269A2C17}"/>
              </a:ext>
            </a:extLst>
          </p:cNvPr>
          <p:cNvSpPr/>
          <p:nvPr/>
        </p:nvSpPr>
        <p:spPr>
          <a:xfrm>
            <a:off x="7633116" y="2822568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5" name="矩形 64">
            <a:extLst>
              <a:ext uri="{FF2B5EF4-FFF2-40B4-BE49-F238E27FC236}">
                <a16:creationId xmlns:a16="http://schemas.microsoft.com/office/drawing/2014/main" id="{BE4F9B7E-853D-1DF5-0518-D436B41E3ED6}"/>
              </a:ext>
            </a:extLst>
          </p:cNvPr>
          <p:cNvSpPr/>
          <p:nvPr/>
        </p:nvSpPr>
        <p:spPr>
          <a:xfrm>
            <a:off x="7907155" y="2822568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2638694E-CD9E-7169-5052-B3AB10AEC61C}"/>
              </a:ext>
            </a:extLst>
          </p:cNvPr>
          <p:cNvSpPr/>
          <p:nvPr/>
        </p:nvSpPr>
        <p:spPr>
          <a:xfrm>
            <a:off x="7355417" y="3101266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0F4DE89A-4236-C010-6975-43AA38C2122D}"/>
              </a:ext>
            </a:extLst>
          </p:cNvPr>
          <p:cNvSpPr/>
          <p:nvPr/>
        </p:nvSpPr>
        <p:spPr>
          <a:xfrm>
            <a:off x="7633116" y="3101266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EDBEE90F-8A5E-4C8A-296C-77AC8FCB6AC4}"/>
              </a:ext>
            </a:extLst>
          </p:cNvPr>
          <p:cNvSpPr/>
          <p:nvPr/>
        </p:nvSpPr>
        <p:spPr>
          <a:xfrm>
            <a:off x="7907155" y="3101266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5B952A7B-A3AC-9F00-38D5-7840F374B1A5}"/>
              </a:ext>
            </a:extLst>
          </p:cNvPr>
          <p:cNvSpPr/>
          <p:nvPr/>
        </p:nvSpPr>
        <p:spPr>
          <a:xfrm>
            <a:off x="7355417" y="3346342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89775522-E01C-6D01-AB8C-C1AD8A3AEB0D}"/>
              </a:ext>
            </a:extLst>
          </p:cNvPr>
          <p:cNvSpPr/>
          <p:nvPr/>
        </p:nvSpPr>
        <p:spPr>
          <a:xfrm>
            <a:off x="7633116" y="3346342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0D33F0B7-45BF-1276-0353-C3E0F52D6B1C}"/>
              </a:ext>
            </a:extLst>
          </p:cNvPr>
          <p:cNvSpPr/>
          <p:nvPr/>
        </p:nvSpPr>
        <p:spPr>
          <a:xfrm>
            <a:off x="7907155" y="3346342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E69A300A-CE7A-E47E-BB5A-729C4E535DAD}"/>
              </a:ext>
            </a:extLst>
          </p:cNvPr>
          <p:cNvSpPr/>
          <p:nvPr/>
        </p:nvSpPr>
        <p:spPr>
          <a:xfrm>
            <a:off x="7355417" y="3585487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205709A8-70B7-4CC0-032F-C8438BCB125A}"/>
              </a:ext>
            </a:extLst>
          </p:cNvPr>
          <p:cNvSpPr/>
          <p:nvPr/>
        </p:nvSpPr>
        <p:spPr>
          <a:xfrm>
            <a:off x="7633116" y="3585487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4C86F10D-4FD5-C18B-7B1F-79C15250A401}"/>
              </a:ext>
            </a:extLst>
          </p:cNvPr>
          <p:cNvSpPr/>
          <p:nvPr/>
        </p:nvSpPr>
        <p:spPr>
          <a:xfrm>
            <a:off x="7907155" y="3585487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B8360F1E-F018-453F-9A0E-79544D803E62}"/>
              </a:ext>
            </a:extLst>
          </p:cNvPr>
          <p:cNvSpPr/>
          <p:nvPr/>
        </p:nvSpPr>
        <p:spPr>
          <a:xfrm>
            <a:off x="8203626" y="2266053"/>
            <a:ext cx="95066" cy="1577098"/>
          </a:xfrm>
          <a:prstGeom prst="rect">
            <a:avLst/>
          </a:prstGeom>
          <a:solidFill>
            <a:srgbClr val="FFE08A"/>
          </a:solidFill>
          <a:ln>
            <a:solidFill>
              <a:srgbClr val="FFE08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E048B6FA-85CF-C90A-6552-6BE417A651C6}"/>
              </a:ext>
            </a:extLst>
          </p:cNvPr>
          <p:cNvSpPr/>
          <p:nvPr/>
        </p:nvSpPr>
        <p:spPr>
          <a:xfrm rot="16200000">
            <a:off x="7358868" y="3665991"/>
            <a:ext cx="94185" cy="448506"/>
          </a:xfrm>
          <a:prstGeom prst="rect">
            <a:avLst/>
          </a:prstGeom>
          <a:solidFill>
            <a:srgbClr val="FFE08A"/>
          </a:solidFill>
          <a:ln>
            <a:solidFill>
              <a:srgbClr val="FFE08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DA3FAC9E-8B06-891A-9FA7-4A30D9779E8A}"/>
              </a:ext>
            </a:extLst>
          </p:cNvPr>
          <p:cNvSpPr/>
          <p:nvPr/>
        </p:nvSpPr>
        <p:spPr>
          <a:xfrm>
            <a:off x="9755271" y="2264291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E202DE38-69A6-828F-0CAD-88EE8E945FAC}"/>
              </a:ext>
            </a:extLst>
          </p:cNvPr>
          <p:cNvSpPr/>
          <p:nvPr/>
        </p:nvSpPr>
        <p:spPr>
          <a:xfrm>
            <a:off x="9581562" y="2265172"/>
            <a:ext cx="95066" cy="1577098"/>
          </a:xfrm>
          <a:prstGeom prst="rect">
            <a:avLst/>
          </a:prstGeom>
          <a:solidFill>
            <a:srgbClr val="BB9FD1"/>
          </a:solidFill>
          <a:ln>
            <a:solidFill>
              <a:srgbClr val="BB9FD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1D5D290F-607A-5FDB-FC71-31DD4DE7BE9C}"/>
              </a:ext>
            </a:extLst>
          </p:cNvPr>
          <p:cNvSpPr/>
          <p:nvPr/>
        </p:nvSpPr>
        <p:spPr>
          <a:xfrm>
            <a:off x="10032970" y="2264291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8FD89246-DAEB-34C2-906E-F536A17EB559}"/>
              </a:ext>
            </a:extLst>
          </p:cNvPr>
          <p:cNvSpPr/>
          <p:nvPr/>
        </p:nvSpPr>
        <p:spPr>
          <a:xfrm>
            <a:off x="10307009" y="2264291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47FEE96C-18F2-1949-58CE-B6EC00C12239}"/>
              </a:ext>
            </a:extLst>
          </p:cNvPr>
          <p:cNvSpPr/>
          <p:nvPr/>
        </p:nvSpPr>
        <p:spPr>
          <a:xfrm>
            <a:off x="9755271" y="2542989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37FBDFF7-41E1-35C2-1090-3911401B1DD9}"/>
              </a:ext>
            </a:extLst>
          </p:cNvPr>
          <p:cNvSpPr/>
          <p:nvPr/>
        </p:nvSpPr>
        <p:spPr>
          <a:xfrm>
            <a:off x="10032970" y="2542989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9B5E629A-9F2D-E87C-C418-937A3485E19F}"/>
              </a:ext>
            </a:extLst>
          </p:cNvPr>
          <p:cNvSpPr/>
          <p:nvPr/>
        </p:nvSpPr>
        <p:spPr>
          <a:xfrm>
            <a:off x="10307009" y="2542989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8735E6B8-C5E4-94F1-A85C-54FD08DBD56E}"/>
              </a:ext>
            </a:extLst>
          </p:cNvPr>
          <p:cNvSpPr/>
          <p:nvPr/>
        </p:nvSpPr>
        <p:spPr>
          <a:xfrm>
            <a:off x="9755271" y="2821687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407F6B17-E571-D381-4BD9-5ED7376E5B95}"/>
              </a:ext>
            </a:extLst>
          </p:cNvPr>
          <p:cNvSpPr/>
          <p:nvPr/>
        </p:nvSpPr>
        <p:spPr>
          <a:xfrm>
            <a:off x="10032970" y="2821687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5713D6E5-95E7-CFA2-1B6C-E1DCDA21F7FA}"/>
              </a:ext>
            </a:extLst>
          </p:cNvPr>
          <p:cNvSpPr/>
          <p:nvPr/>
        </p:nvSpPr>
        <p:spPr>
          <a:xfrm>
            <a:off x="10307009" y="2821687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0D4408FF-46DC-EA9D-791B-98A17CA644D3}"/>
              </a:ext>
            </a:extLst>
          </p:cNvPr>
          <p:cNvSpPr/>
          <p:nvPr/>
        </p:nvSpPr>
        <p:spPr>
          <a:xfrm>
            <a:off x="9755271" y="3100385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12D89FD8-AD30-6BDC-3800-88BD063858F7}"/>
              </a:ext>
            </a:extLst>
          </p:cNvPr>
          <p:cNvSpPr/>
          <p:nvPr/>
        </p:nvSpPr>
        <p:spPr>
          <a:xfrm>
            <a:off x="10032970" y="3100385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072EC279-D3E1-39E0-F8D2-C2493A69AB2C}"/>
              </a:ext>
            </a:extLst>
          </p:cNvPr>
          <p:cNvSpPr/>
          <p:nvPr/>
        </p:nvSpPr>
        <p:spPr>
          <a:xfrm>
            <a:off x="10307009" y="3100385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F60EED0F-DF62-B713-5B8D-901DE413FAEF}"/>
              </a:ext>
            </a:extLst>
          </p:cNvPr>
          <p:cNvSpPr/>
          <p:nvPr/>
        </p:nvSpPr>
        <p:spPr>
          <a:xfrm>
            <a:off x="9755271" y="3345461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0488DA39-5DF6-6F61-3235-9F76302DE48D}"/>
              </a:ext>
            </a:extLst>
          </p:cNvPr>
          <p:cNvSpPr/>
          <p:nvPr/>
        </p:nvSpPr>
        <p:spPr>
          <a:xfrm>
            <a:off x="10032970" y="3345461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30AA94C1-734B-6D84-FB34-E78F5BFC323B}"/>
              </a:ext>
            </a:extLst>
          </p:cNvPr>
          <p:cNvSpPr/>
          <p:nvPr/>
        </p:nvSpPr>
        <p:spPr>
          <a:xfrm>
            <a:off x="10307009" y="3345461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851BB14F-5EE8-20FA-F23A-AA6D41906D36}"/>
              </a:ext>
            </a:extLst>
          </p:cNvPr>
          <p:cNvSpPr/>
          <p:nvPr/>
        </p:nvSpPr>
        <p:spPr>
          <a:xfrm>
            <a:off x="9755271" y="3584606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4066E4A4-F118-81C8-26C1-DA932586455A}"/>
              </a:ext>
            </a:extLst>
          </p:cNvPr>
          <p:cNvSpPr/>
          <p:nvPr/>
        </p:nvSpPr>
        <p:spPr>
          <a:xfrm>
            <a:off x="10032970" y="3584606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7C1623A0-7D0D-816C-E585-363E0AC974A9}"/>
              </a:ext>
            </a:extLst>
          </p:cNvPr>
          <p:cNvSpPr/>
          <p:nvPr/>
        </p:nvSpPr>
        <p:spPr>
          <a:xfrm>
            <a:off x="10307009" y="3584606"/>
            <a:ext cx="174467" cy="182021"/>
          </a:xfrm>
          <a:prstGeom prst="rect">
            <a:avLst/>
          </a:prstGeom>
          <a:solidFill>
            <a:srgbClr val="BB9FD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C20EC823-66C0-F672-6C41-95E39FFB7361}"/>
              </a:ext>
            </a:extLst>
          </p:cNvPr>
          <p:cNvSpPr/>
          <p:nvPr/>
        </p:nvSpPr>
        <p:spPr>
          <a:xfrm>
            <a:off x="10603480" y="2265172"/>
            <a:ext cx="95066" cy="1577098"/>
          </a:xfrm>
          <a:prstGeom prst="rect">
            <a:avLst/>
          </a:prstGeom>
          <a:solidFill>
            <a:srgbClr val="BB9FD1"/>
          </a:solidFill>
          <a:ln>
            <a:solidFill>
              <a:srgbClr val="BB9FD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1B55BBEC-9B94-110C-DBF9-819576BAC709}"/>
              </a:ext>
            </a:extLst>
          </p:cNvPr>
          <p:cNvSpPr/>
          <p:nvPr/>
        </p:nvSpPr>
        <p:spPr>
          <a:xfrm rot="16200000">
            <a:off x="9760173" y="3663659"/>
            <a:ext cx="94185" cy="451408"/>
          </a:xfrm>
          <a:prstGeom prst="rect">
            <a:avLst/>
          </a:prstGeom>
          <a:solidFill>
            <a:srgbClr val="BB9FD1"/>
          </a:solidFill>
          <a:ln>
            <a:solidFill>
              <a:srgbClr val="BB9FD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0" name="矩形 99">
            <a:extLst>
              <a:ext uri="{FF2B5EF4-FFF2-40B4-BE49-F238E27FC236}">
                <a16:creationId xmlns:a16="http://schemas.microsoft.com/office/drawing/2014/main" id="{B706CDF3-5F53-84F9-917F-43E95B7F4262}"/>
              </a:ext>
            </a:extLst>
          </p:cNvPr>
          <p:cNvSpPr/>
          <p:nvPr/>
        </p:nvSpPr>
        <p:spPr>
          <a:xfrm rot="16200000">
            <a:off x="2712083" y="3577173"/>
            <a:ext cx="57124" cy="49110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B538F8BC-AA54-2FBE-362C-239FA775943E}"/>
              </a:ext>
            </a:extLst>
          </p:cNvPr>
          <p:cNvSpPr/>
          <p:nvPr/>
        </p:nvSpPr>
        <p:spPr>
          <a:xfrm rot="16200000">
            <a:off x="5310037" y="3596889"/>
            <a:ext cx="95067" cy="491109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2" name="矩形 101">
            <a:extLst>
              <a:ext uri="{FF2B5EF4-FFF2-40B4-BE49-F238E27FC236}">
                <a16:creationId xmlns:a16="http://schemas.microsoft.com/office/drawing/2014/main" id="{217F9A43-44ED-E2DE-93C9-C4356C06828E}"/>
              </a:ext>
            </a:extLst>
          </p:cNvPr>
          <p:cNvSpPr/>
          <p:nvPr/>
        </p:nvSpPr>
        <p:spPr>
          <a:xfrm rot="16200000">
            <a:off x="8006046" y="3643807"/>
            <a:ext cx="94186" cy="491110"/>
          </a:xfrm>
          <a:prstGeom prst="rect">
            <a:avLst/>
          </a:prstGeom>
          <a:solidFill>
            <a:srgbClr val="FFE08A"/>
          </a:solidFill>
          <a:ln>
            <a:solidFill>
              <a:srgbClr val="FFE08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825820CB-8751-2BB7-6060-9B5E2E2D0A1F}"/>
              </a:ext>
            </a:extLst>
          </p:cNvPr>
          <p:cNvSpPr/>
          <p:nvPr/>
        </p:nvSpPr>
        <p:spPr>
          <a:xfrm rot="16200000">
            <a:off x="10405900" y="3643807"/>
            <a:ext cx="94185" cy="491110"/>
          </a:xfrm>
          <a:prstGeom prst="rect">
            <a:avLst/>
          </a:prstGeom>
          <a:solidFill>
            <a:srgbClr val="BB9FD1"/>
          </a:solidFill>
          <a:ln>
            <a:solidFill>
              <a:srgbClr val="BB9FD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8345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06FBA5-8600-5E76-E04F-460B1E304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 descr="图示&#10;&#10;描述已自动生成">
            <a:extLst>
              <a:ext uri="{FF2B5EF4-FFF2-40B4-BE49-F238E27FC236}">
                <a16:creationId xmlns:a16="http://schemas.microsoft.com/office/drawing/2014/main" id="{27BB27E9-55D6-C45C-3BDD-3EDB46F2D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616" y="344092"/>
            <a:ext cx="1425777" cy="1172305"/>
          </a:xfrm>
          <a:prstGeom prst="rect">
            <a:avLst/>
          </a:prstGeom>
        </p:spPr>
      </p:pic>
      <p:grpSp>
        <p:nvGrpSpPr>
          <p:cNvPr id="28" name="组合 27">
            <a:extLst>
              <a:ext uri="{FF2B5EF4-FFF2-40B4-BE49-F238E27FC236}">
                <a16:creationId xmlns:a16="http://schemas.microsoft.com/office/drawing/2014/main" id="{2D25DA4A-BAC5-A6A4-1BF5-B0591FDBCEB5}"/>
              </a:ext>
            </a:extLst>
          </p:cNvPr>
          <p:cNvGrpSpPr/>
          <p:nvPr/>
        </p:nvGrpSpPr>
        <p:grpSpPr>
          <a:xfrm>
            <a:off x="2687213" y="414027"/>
            <a:ext cx="1895349" cy="1652178"/>
            <a:chOff x="1068977" y="1340676"/>
            <a:chExt cx="2607013" cy="2263302"/>
          </a:xfrm>
        </p:grpSpPr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ED917138-9C3C-A489-710F-213D2FAE2D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1169" t="27751" r="24302" b="20742"/>
            <a:stretch/>
          </p:blipFill>
          <p:spPr>
            <a:xfrm>
              <a:off x="1068977" y="1340676"/>
              <a:ext cx="2607013" cy="2263302"/>
            </a:xfrm>
            <a:prstGeom prst="rect">
              <a:avLst/>
            </a:prstGeom>
          </p:spPr>
        </p:pic>
        <p:pic>
          <p:nvPicPr>
            <p:cNvPr id="30" name="图片 29" descr="徽标&#10;&#10;描述已自动生成">
              <a:extLst>
                <a:ext uri="{FF2B5EF4-FFF2-40B4-BE49-F238E27FC236}">
                  <a16:creationId xmlns:a16="http://schemas.microsoft.com/office/drawing/2014/main" id="{5FA435D7-4AA4-E435-EB5F-DB1E3DD4A9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14312228">
              <a:off x="1611486" y="1716710"/>
              <a:ext cx="233257" cy="117718"/>
            </a:xfrm>
            <a:prstGeom prst="rect">
              <a:avLst/>
            </a:prstGeom>
          </p:spPr>
        </p:pic>
        <p:pic>
          <p:nvPicPr>
            <p:cNvPr id="31" name="图片 30" descr="徽标&#10;&#10;描述已自动生成">
              <a:extLst>
                <a:ext uri="{FF2B5EF4-FFF2-40B4-BE49-F238E27FC236}">
                  <a16:creationId xmlns:a16="http://schemas.microsoft.com/office/drawing/2014/main" id="{E0AEF117-1A4F-288E-AE66-FE30FFC85A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331" t="27586" r="6059" b="28199"/>
            <a:stretch/>
          </p:blipFill>
          <p:spPr>
            <a:xfrm rot="2123934">
              <a:off x="2626726" y="2077387"/>
              <a:ext cx="274264" cy="138414"/>
            </a:xfrm>
            <a:prstGeom prst="rect">
              <a:avLst/>
            </a:prstGeom>
          </p:spPr>
        </p:pic>
        <p:pic>
          <p:nvPicPr>
            <p:cNvPr id="32" name="图片 31" descr="徽标&#10;&#10;描述已自动生成">
              <a:extLst>
                <a:ext uri="{FF2B5EF4-FFF2-40B4-BE49-F238E27FC236}">
                  <a16:creationId xmlns:a16="http://schemas.microsoft.com/office/drawing/2014/main" id="{95EECCDD-A2A7-0F2E-6932-B6DA73049B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19249046">
              <a:off x="1617058" y="2214332"/>
              <a:ext cx="261376" cy="131909"/>
            </a:xfrm>
            <a:prstGeom prst="rect">
              <a:avLst/>
            </a:prstGeom>
          </p:spPr>
        </p:pic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4A115C6-B655-9CCC-3569-9972D8B9EAE0}"/>
              </a:ext>
            </a:extLst>
          </p:cNvPr>
          <p:cNvGrpSpPr/>
          <p:nvPr/>
        </p:nvGrpSpPr>
        <p:grpSpPr>
          <a:xfrm>
            <a:off x="1280586" y="2240196"/>
            <a:ext cx="1548640" cy="1611083"/>
            <a:chOff x="1865299" y="2056760"/>
            <a:chExt cx="2329254" cy="2333065"/>
          </a:xfrm>
        </p:grpSpPr>
        <p:pic>
          <p:nvPicPr>
            <p:cNvPr id="34" name="图片 33">
              <a:extLst>
                <a:ext uri="{FF2B5EF4-FFF2-40B4-BE49-F238E27FC236}">
                  <a16:creationId xmlns:a16="http://schemas.microsoft.com/office/drawing/2014/main" id="{4EA76917-87C9-A34F-2E2C-A760316DA3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7751" t="23989" r="22465" b="22917"/>
            <a:stretch/>
          </p:blipFill>
          <p:spPr>
            <a:xfrm>
              <a:off x="1865299" y="2056760"/>
              <a:ext cx="2329254" cy="2333065"/>
            </a:xfrm>
            <a:prstGeom prst="rect">
              <a:avLst/>
            </a:prstGeom>
          </p:spPr>
        </p:pic>
        <p:pic>
          <p:nvPicPr>
            <p:cNvPr id="35" name="图片 34" descr="徽标&#10;&#10;描述已自动生成">
              <a:extLst>
                <a:ext uri="{FF2B5EF4-FFF2-40B4-BE49-F238E27FC236}">
                  <a16:creationId xmlns:a16="http://schemas.microsoft.com/office/drawing/2014/main" id="{E50FAE90-5204-4E00-2CA3-662016BA99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800775">
              <a:off x="3878845" y="2962554"/>
              <a:ext cx="233257" cy="117718"/>
            </a:xfrm>
            <a:prstGeom prst="rect">
              <a:avLst/>
            </a:prstGeom>
          </p:spPr>
        </p:pic>
        <p:pic>
          <p:nvPicPr>
            <p:cNvPr id="36" name="图片 35" descr="徽标&#10;&#10;描述已自动生成">
              <a:extLst>
                <a:ext uri="{FF2B5EF4-FFF2-40B4-BE49-F238E27FC236}">
                  <a16:creationId xmlns:a16="http://schemas.microsoft.com/office/drawing/2014/main" id="{01EB082A-AB30-A855-8F78-8EAD55FAF4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331" t="27586" r="6059" b="28199"/>
            <a:stretch/>
          </p:blipFill>
          <p:spPr>
            <a:xfrm rot="6120829">
              <a:off x="3569943" y="3558197"/>
              <a:ext cx="274264" cy="138414"/>
            </a:xfrm>
            <a:prstGeom prst="rect">
              <a:avLst/>
            </a:prstGeom>
          </p:spPr>
        </p:pic>
        <p:pic>
          <p:nvPicPr>
            <p:cNvPr id="37" name="图片 36" descr="徽标&#10;&#10;描述已自动生成">
              <a:extLst>
                <a:ext uri="{FF2B5EF4-FFF2-40B4-BE49-F238E27FC236}">
                  <a16:creationId xmlns:a16="http://schemas.microsoft.com/office/drawing/2014/main" id="{0B11E08C-E503-5AFC-F8C0-B68F3CDD2E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16885328">
              <a:off x="3104343" y="2463055"/>
              <a:ext cx="261376" cy="131909"/>
            </a:xfrm>
            <a:prstGeom prst="rect">
              <a:avLst/>
            </a:prstGeom>
          </p:spPr>
        </p:pic>
      </p:grpSp>
      <p:sp>
        <p:nvSpPr>
          <p:cNvPr id="38" name="下弧形箭头 37">
            <a:extLst>
              <a:ext uri="{FF2B5EF4-FFF2-40B4-BE49-F238E27FC236}">
                <a16:creationId xmlns:a16="http://schemas.microsoft.com/office/drawing/2014/main" id="{3514A222-4B45-96ED-3B3C-2F8138C376CC}"/>
              </a:ext>
            </a:extLst>
          </p:cNvPr>
          <p:cNvSpPr/>
          <p:nvPr/>
        </p:nvSpPr>
        <p:spPr>
          <a:xfrm>
            <a:off x="1810629" y="399668"/>
            <a:ext cx="563051" cy="296532"/>
          </a:xfrm>
          <a:prstGeom prst="curvedDownArrow">
            <a:avLst>
              <a:gd name="adj1" fmla="val 25000"/>
              <a:gd name="adj2" fmla="val 53950"/>
              <a:gd name="adj3" fmla="val 289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03C07D3-E91B-61FD-FD13-F88029FF6BE4}"/>
              </a:ext>
            </a:extLst>
          </p:cNvPr>
          <p:cNvSpPr txBox="1"/>
          <p:nvPr/>
        </p:nvSpPr>
        <p:spPr>
          <a:xfrm>
            <a:off x="414845" y="2217579"/>
            <a:ext cx="1245938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rgbClr val="FF0000"/>
                </a:solidFill>
                <a:latin typeface="Helvetica" pitchFamily="2" charset="0"/>
                <a:cs typeface="Times New Roman" panose="02020603050405020304" pitchFamily="18" charset="0"/>
              </a:rPr>
              <a:t>forgetting?</a:t>
            </a:r>
            <a:endParaRPr kumimoji="1" lang="zh-CN" altLang="en-US" b="1" dirty="0">
              <a:solidFill>
                <a:srgbClr val="FF0000"/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40" name="下弧形箭头 39">
            <a:extLst>
              <a:ext uri="{FF2B5EF4-FFF2-40B4-BE49-F238E27FC236}">
                <a16:creationId xmlns:a16="http://schemas.microsoft.com/office/drawing/2014/main" id="{3B301FBE-99AE-1A7A-B553-15DA0DB9FD62}"/>
              </a:ext>
            </a:extLst>
          </p:cNvPr>
          <p:cNvSpPr/>
          <p:nvPr/>
        </p:nvSpPr>
        <p:spPr>
          <a:xfrm rot="12758003">
            <a:off x="1091830" y="1905644"/>
            <a:ext cx="563051" cy="296532"/>
          </a:xfrm>
          <a:prstGeom prst="curvedDownArrow">
            <a:avLst>
              <a:gd name="adj1" fmla="val 25000"/>
              <a:gd name="adj2" fmla="val 53950"/>
              <a:gd name="adj3" fmla="val 289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81E4E9A4-4ABA-0B4E-0878-08C0858408CB}"/>
              </a:ext>
            </a:extLst>
          </p:cNvPr>
          <p:cNvSpPr txBox="1"/>
          <p:nvPr/>
        </p:nvSpPr>
        <p:spPr>
          <a:xfrm>
            <a:off x="673165" y="38742"/>
            <a:ext cx="329182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Continual Training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&amp;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Adaptation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117E5225-FFA3-F249-6E68-D10E15D552C7}"/>
              </a:ext>
            </a:extLst>
          </p:cNvPr>
          <p:cNvSpPr txBox="1"/>
          <p:nvPr/>
        </p:nvSpPr>
        <p:spPr>
          <a:xfrm>
            <a:off x="2786930" y="2588657"/>
            <a:ext cx="195116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Continual Training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&amp;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Adaptation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pic>
        <p:nvPicPr>
          <p:cNvPr id="43" name="图形 42">
            <a:extLst>
              <a:ext uri="{FF2B5EF4-FFF2-40B4-BE49-F238E27FC236}">
                <a16:creationId xmlns:a16="http://schemas.microsoft.com/office/drawing/2014/main" id="{700BEDD7-DEE5-7C9D-A3AB-6A275C7EBC7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14961" y="1695363"/>
            <a:ext cx="496175" cy="408367"/>
          </a:xfrm>
          <a:prstGeom prst="rect">
            <a:avLst/>
          </a:prstGeom>
        </p:spPr>
      </p:pic>
      <p:pic>
        <p:nvPicPr>
          <p:cNvPr id="44" name="图片 43" descr="形状&#10;&#10;描述已自动生成">
            <a:extLst>
              <a:ext uri="{FF2B5EF4-FFF2-40B4-BE49-F238E27FC236}">
                <a16:creationId xmlns:a16="http://schemas.microsoft.com/office/drawing/2014/main" id="{9919F1F2-3E50-00B0-53B5-72B953F7A3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92652" y="889122"/>
            <a:ext cx="580293" cy="453714"/>
          </a:xfrm>
          <a:prstGeom prst="rect">
            <a:avLst/>
          </a:prstGeom>
        </p:spPr>
      </p:pic>
      <p:pic>
        <p:nvPicPr>
          <p:cNvPr id="45" name="图片 44" descr="形状&#10;&#10;描述已自动生成">
            <a:extLst>
              <a:ext uri="{FF2B5EF4-FFF2-40B4-BE49-F238E27FC236}">
                <a16:creationId xmlns:a16="http://schemas.microsoft.com/office/drawing/2014/main" id="{F94B6A9E-845D-D79D-7731-9CD58C7E6F4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24156" y="2103730"/>
            <a:ext cx="580293" cy="453714"/>
          </a:xfrm>
          <a:prstGeom prst="rect">
            <a:avLst/>
          </a:prstGeom>
        </p:spPr>
      </p:pic>
      <p:sp>
        <p:nvSpPr>
          <p:cNvPr id="46" name="下弧形箭头 45">
            <a:extLst>
              <a:ext uri="{FF2B5EF4-FFF2-40B4-BE49-F238E27FC236}">
                <a16:creationId xmlns:a16="http://schemas.microsoft.com/office/drawing/2014/main" id="{2913BA18-9256-1F98-0829-0356F8C77DA0}"/>
              </a:ext>
            </a:extLst>
          </p:cNvPr>
          <p:cNvSpPr/>
          <p:nvPr/>
        </p:nvSpPr>
        <p:spPr>
          <a:xfrm rot="6926965">
            <a:off x="3147259" y="1933766"/>
            <a:ext cx="584798" cy="285505"/>
          </a:xfrm>
          <a:prstGeom prst="curvedDownArrow">
            <a:avLst>
              <a:gd name="adj1" fmla="val 25000"/>
              <a:gd name="adj2" fmla="val 53950"/>
              <a:gd name="adj3" fmla="val 289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100">
              <a:solidFill>
                <a:schemeClr val="tx1"/>
              </a:solidFill>
              <a:latin typeface="Helvetica" pitchFamily="2" charset="0"/>
            </a:endParaRP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41F69BD8-BC62-39F8-5C70-E590A709092A}"/>
              </a:ext>
            </a:extLst>
          </p:cNvPr>
          <p:cNvSpPr/>
          <p:nvPr/>
        </p:nvSpPr>
        <p:spPr>
          <a:xfrm>
            <a:off x="9071951" y="1066515"/>
            <a:ext cx="1082270" cy="20195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algn="ctr">
              <a:lnSpc>
                <a:spcPts val="1860"/>
              </a:lnSpc>
            </a:pPr>
            <a:r>
              <a:rPr kumimoji="1" lang="en-US" altLang="zh-CN" sz="1600" dirty="0">
                <a:solidFill>
                  <a:schemeClr val="tx1"/>
                </a:solidFill>
                <a:latin typeface="Helvetica" pitchFamily="2" charset="0"/>
                <a:cs typeface="Times New Roman" panose="02020603050405020304" pitchFamily="18" charset="0"/>
              </a:rPr>
              <a:t>Scenario 1</a:t>
            </a:r>
            <a:endParaRPr kumimoji="1" lang="zh-CN" altLang="en-US" sz="1600" dirty="0">
              <a:solidFill>
                <a:schemeClr val="tx1"/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E4B8010C-9A4F-A84A-011C-09401F78BCDF}"/>
              </a:ext>
            </a:extLst>
          </p:cNvPr>
          <p:cNvSpPr/>
          <p:nvPr/>
        </p:nvSpPr>
        <p:spPr>
          <a:xfrm>
            <a:off x="9423737" y="236108"/>
            <a:ext cx="1103581" cy="220849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1860"/>
              </a:lnSpc>
            </a:pPr>
            <a:r>
              <a:rPr kumimoji="1" lang="en-US" altLang="zh-CN" sz="1400" dirty="0">
                <a:solidFill>
                  <a:srgbClr val="7030A0"/>
                </a:solidFill>
                <a:latin typeface="Helvetica" pitchFamily="2" charset="0"/>
                <a:cs typeface="Times New Roman" panose="02020603050405020304" pitchFamily="18" charset="0"/>
              </a:rPr>
              <a:t>Scenario 2</a:t>
            </a:r>
            <a:endParaRPr kumimoji="1" lang="zh-CN" altLang="en-US" sz="1400" dirty="0">
              <a:solidFill>
                <a:srgbClr val="7030A0"/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0" name="圆角矩形 49">
                <a:extLst>
                  <a:ext uri="{FF2B5EF4-FFF2-40B4-BE49-F238E27FC236}">
                    <a16:creationId xmlns:a16="http://schemas.microsoft.com/office/drawing/2014/main" id="{95592A2D-2347-B1DB-B166-15BD7506C4A5}"/>
                  </a:ext>
                </a:extLst>
              </p:cNvPr>
              <p:cNvSpPr/>
              <p:nvPr/>
            </p:nvSpPr>
            <p:spPr>
              <a:xfrm>
                <a:off x="10651356" y="233519"/>
                <a:ext cx="1040831" cy="220849"/>
              </a:xfrm>
              <a:prstGeom prst="roundRect">
                <a:avLst/>
              </a:prstGeom>
              <a:noFill/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rtlCol="0" anchor="ctr"/>
              <a:lstStyle/>
              <a:p>
                <a:pPr algn="ctr">
                  <a:lnSpc>
                    <a:spcPts val="1860"/>
                  </a:lnSpc>
                </a:pPr>
                <a:r>
                  <a:rPr kumimoji="1" lang="en-US" altLang="zh-CN" sz="1400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  <a:latin typeface="Helvetica" pitchFamily="2" charset="0"/>
                    <a:cs typeface="Times New Roman" panose="02020603050405020304" pitchFamily="18" charset="0"/>
                  </a:rPr>
                  <a:t>Scenario </a:t>
                </a:r>
                <a14:m>
                  <m:oMath xmlns:m="http://schemas.openxmlformats.org/officeDocument/2006/math">
                    <m:r>
                      <a:rPr kumimoji="1" lang="en-US" altLang="zh-CN" sz="1400" i="1" dirty="0" smtClean="0">
                        <a:solidFill>
                          <a:schemeClr val="accent5">
                            <a:lumMod val="60000"/>
                            <a:lumOff val="40000"/>
                          </a:schemeClr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kumimoji="1" lang="zh-CN" altLang="en-US" sz="14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Helvetica" pitchFamily="2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50" name="圆角矩形 49">
                <a:extLst>
                  <a:ext uri="{FF2B5EF4-FFF2-40B4-BE49-F238E27FC236}">
                    <a16:creationId xmlns:a16="http://schemas.microsoft.com/office/drawing/2014/main" id="{9EB38F0B-0D73-2B91-31BB-4C7FAAA1DD8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651356" y="233519"/>
                <a:ext cx="1040831" cy="220849"/>
              </a:xfrm>
              <a:prstGeom prst="roundRect">
                <a:avLst/>
              </a:prstGeom>
              <a:blipFill>
                <a:blip r:embed="rId10"/>
                <a:stretch>
                  <a:fillRect l="-7143" t="-15000" b="-40000"/>
                </a:stretch>
              </a:blip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1" name="文本框 50">
            <a:extLst>
              <a:ext uri="{FF2B5EF4-FFF2-40B4-BE49-F238E27FC236}">
                <a16:creationId xmlns:a16="http://schemas.microsoft.com/office/drawing/2014/main" id="{424A6E0C-EF65-8C27-C721-A1BF5C174B93}"/>
              </a:ext>
            </a:extLst>
          </p:cNvPr>
          <p:cNvSpPr txBox="1"/>
          <p:nvPr/>
        </p:nvSpPr>
        <p:spPr>
          <a:xfrm>
            <a:off x="11336686" y="828251"/>
            <a:ext cx="67955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Time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52" name="右箭头 51">
            <a:extLst>
              <a:ext uri="{FF2B5EF4-FFF2-40B4-BE49-F238E27FC236}">
                <a16:creationId xmlns:a16="http://schemas.microsoft.com/office/drawing/2014/main" id="{855BB8D5-04FD-FE5C-0965-3029EB46991E}"/>
              </a:ext>
            </a:extLst>
          </p:cNvPr>
          <p:cNvSpPr/>
          <p:nvPr/>
        </p:nvSpPr>
        <p:spPr>
          <a:xfrm>
            <a:off x="9297224" y="728847"/>
            <a:ext cx="2216679" cy="139708"/>
          </a:xfrm>
          <a:prstGeom prst="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0800000" scaled="0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latin typeface="Helvetica" pitchFamily="2" charset="0"/>
            </a:endParaRPr>
          </a:p>
        </p:txBody>
      </p:sp>
      <p:cxnSp>
        <p:nvCxnSpPr>
          <p:cNvPr id="53" name="直线箭头连接符 52">
            <a:extLst>
              <a:ext uri="{FF2B5EF4-FFF2-40B4-BE49-F238E27FC236}">
                <a16:creationId xmlns:a16="http://schemas.microsoft.com/office/drawing/2014/main" id="{98602526-8C7D-AA63-5141-17F169B93AEE}"/>
              </a:ext>
            </a:extLst>
          </p:cNvPr>
          <p:cNvCxnSpPr>
            <a:cxnSpLocks/>
          </p:cNvCxnSpPr>
          <p:nvPr/>
        </p:nvCxnSpPr>
        <p:spPr>
          <a:xfrm flipV="1">
            <a:off x="9618325" y="834528"/>
            <a:ext cx="0" cy="2207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直线箭头连接符 53">
            <a:extLst>
              <a:ext uri="{FF2B5EF4-FFF2-40B4-BE49-F238E27FC236}">
                <a16:creationId xmlns:a16="http://schemas.microsoft.com/office/drawing/2014/main" id="{425D45F9-17C3-AAAC-4117-A370269F8271}"/>
              </a:ext>
            </a:extLst>
          </p:cNvPr>
          <p:cNvCxnSpPr>
            <a:cxnSpLocks/>
            <a:stCxn id="49" idx="2"/>
          </p:cNvCxnSpPr>
          <p:nvPr/>
        </p:nvCxnSpPr>
        <p:spPr>
          <a:xfrm>
            <a:off x="9975528" y="456957"/>
            <a:ext cx="1" cy="307592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0998856A-98B0-BC94-0594-18389F12994D}"/>
              </a:ext>
            </a:extLst>
          </p:cNvPr>
          <p:cNvCxnSpPr>
            <a:cxnSpLocks/>
          </p:cNvCxnSpPr>
          <p:nvPr/>
        </p:nvCxnSpPr>
        <p:spPr>
          <a:xfrm flipV="1">
            <a:off x="10903823" y="834528"/>
            <a:ext cx="0" cy="220766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B7ED24A0-8298-475C-A1C6-1B0D94364710}"/>
              </a:ext>
            </a:extLst>
          </p:cNvPr>
          <p:cNvCxnSpPr>
            <a:cxnSpLocks/>
            <a:stCxn id="50" idx="2"/>
          </p:cNvCxnSpPr>
          <p:nvPr/>
        </p:nvCxnSpPr>
        <p:spPr>
          <a:xfrm>
            <a:off x="11171772" y="454368"/>
            <a:ext cx="0" cy="310181"/>
          </a:xfrm>
          <a:prstGeom prst="straightConnector1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椭圆 56">
            <a:extLst>
              <a:ext uri="{FF2B5EF4-FFF2-40B4-BE49-F238E27FC236}">
                <a16:creationId xmlns:a16="http://schemas.microsoft.com/office/drawing/2014/main" id="{8DEE37E8-9D88-F4F7-99F8-81979BD46FC2}"/>
              </a:ext>
            </a:extLst>
          </p:cNvPr>
          <p:cNvSpPr/>
          <p:nvPr/>
        </p:nvSpPr>
        <p:spPr>
          <a:xfrm>
            <a:off x="8901236" y="1408172"/>
            <a:ext cx="941782" cy="89264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000">
              <a:latin typeface="Helvetica" pitchFamily="2" charset="0"/>
            </a:endParaRPr>
          </a:p>
        </p:txBody>
      </p:sp>
      <p:cxnSp>
        <p:nvCxnSpPr>
          <p:cNvPr id="58" name="直线箭头连接符 57">
            <a:extLst>
              <a:ext uri="{FF2B5EF4-FFF2-40B4-BE49-F238E27FC236}">
                <a16:creationId xmlns:a16="http://schemas.microsoft.com/office/drawing/2014/main" id="{DC935A14-80CB-83C1-31C6-787D70716199}"/>
              </a:ext>
            </a:extLst>
          </p:cNvPr>
          <p:cNvCxnSpPr>
            <a:cxnSpLocks/>
            <a:endCxn id="57" idx="7"/>
          </p:cNvCxnSpPr>
          <p:nvPr/>
        </p:nvCxnSpPr>
        <p:spPr>
          <a:xfrm flipV="1">
            <a:off x="9383842" y="1538897"/>
            <a:ext cx="321255" cy="269180"/>
          </a:xfrm>
          <a:prstGeom prst="straightConnector1">
            <a:avLst/>
          </a:prstGeom>
          <a:ln w="63500">
            <a:solidFill>
              <a:srgbClr val="7030A0">
                <a:alpha val="50000"/>
              </a:srgb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直线箭头连接符 58">
            <a:extLst>
              <a:ext uri="{FF2B5EF4-FFF2-40B4-BE49-F238E27FC236}">
                <a16:creationId xmlns:a16="http://schemas.microsoft.com/office/drawing/2014/main" id="{A1999BFE-E2A2-E544-3EB5-53808B8492FE}"/>
              </a:ext>
            </a:extLst>
          </p:cNvPr>
          <p:cNvCxnSpPr>
            <a:cxnSpLocks/>
            <a:endCxn id="57" idx="1"/>
          </p:cNvCxnSpPr>
          <p:nvPr/>
        </p:nvCxnSpPr>
        <p:spPr>
          <a:xfrm flipH="1" flipV="1">
            <a:off x="9039157" y="1538897"/>
            <a:ext cx="332970" cy="268370"/>
          </a:xfrm>
          <a:prstGeom prst="straightConnector1">
            <a:avLst/>
          </a:prstGeom>
          <a:ln w="63500">
            <a:solidFill>
              <a:srgbClr val="FFC000">
                <a:alpha val="50000"/>
              </a:srgb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39A49108-40C6-7217-E0BD-D064BCD1729E}"/>
              </a:ext>
            </a:extLst>
          </p:cNvPr>
          <p:cNvCxnSpPr>
            <a:cxnSpLocks/>
            <a:endCxn id="57" idx="4"/>
          </p:cNvCxnSpPr>
          <p:nvPr/>
        </p:nvCxnSpPr>
        <p:spPr>
          <a:xfrm flipH="1">
            <a:off x="9372127" y="1807267"/>
            <a:ext cx="11715" cy="493548"/>
          </a:xfrm>
          <a:prstGeom prst="straightConnector1">
            <a:avLst/>
          </a:prstGeom>
          <a:ln w="63500">
            <a:solidFill>
              <a:schemeClr val="accent5">
                <a:lumMod val="60000"/>
                <a:lumOff val="40000"/>
                <a:alpha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048EF2DF-82C3-AFA5-C8F9-39513DAD778D}"/>
              </a:ext>
            </a:extLst>
          </p:cNvPr>
          <p:cNvCxnSpPr>
            <a:cxnSpLocks/>
            <a:endCxn id="57" idx="2"/>
          </p:cNvCxnSpPr>
          <p:nvPr/>
        </p:nvCxnSpPr>
        <p:spPr>
          <a:xfrm flipH="1">
            <a:off x="8901236" y="1813912"/>
            <a:ext cx="470891" cy="40582"/>
          </a:xfrm>
          <a:prstGeom prst="straightConnector1">
            <a:avLst/>
          </a:prstGeom>
          <a:ln w="63500">
            <a:solidFill>
              <a:schemeClr val="tx1">
                <a:alpha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602B56B4-9F82-1363-142D-A0460526F242}"/>
              </a:ext>
            </a:extLst>
          </p:cNvPr>
          <p:cNvSpPr txBox="1"/>
          <p:nvPr/>
        </p:nvSpPr>
        <p:spPr>
          <a:xfrm>
            <a:off x="8879178" y="2669753"/>
            <a:ext cx="985897" cy="276999"/>
          </a:xfrm>
          <a:prstGeom prst="rect">
            <a:avLst/>
          </a:prstGeom>
          <a:noFill/>
        </p:spPr>
        <p:txBody>
          <a:bodyPr wrap="square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diversity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pic>
        <p:nvPicPr>
          <p:cNvPr id="64" name="图片 63" descr="卡通人物&#10;&#10;中度可信度描述已自动生成">
            <a:extLst>
              <a:ext uri="{FF2B5EF4-FFF2-40B4-BE49-F238E27FC236}">
                <a16:creationId xmlns:a16="http://schemas.microsoft.com/office/drawing/2014/main" id="{E71D9B46-DF36-0C40-5618-FE9D2A86791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32583" y="-12719"/>
            <a:ext cx="2965211" cy="2117316"/>
          </a:xfrm>
          <a:prstGeom prst="rect">
            <a:avLst/>
          </a:prstGeom>
        </p:spPr>
      </p:pic>
      <p:cxnSp>
        <p:nvCxnSpPr>
          <p:cNvPr id="65" name="直线箭头连接符 64">
            <a:extLst>
              <a:ext uri="{FF2B5EF4-FFF2-40B4-BE49-F238E27FC236}">
                <a16:creationId xmlns:a16="http://schemas.microsoft.com/office/drawing/2014/main" id="{8560E239-0430-E48F-E0F3-C1B9AB690F1D}"/>
              </a:ext>
            </a:extLst>
          </p:cNvPr>
          <p:cNvCxnSpPr>
            <a:cxnSpLocks/>
          </p:cNvCxnSpPr>
          <p:nvPr/>
        </p:nvCxnSpPr>
        <p:spPr>
          <a:xfrm>
            <a:off x="5527890" y="2389449"/>
            <a:ext cx="587127" cy="0"/>
          </a:xfrm>
          <a:prstGeom prst="straightConnector1">
            <a:avLst/>
          </a:prstGeom>
          <a:ln w="63500">
            <a:solidFill>
              <a:srgbClr val="00B05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直线箭头连接符 65">
            <a:extLst>
              <a:ext uri="{FF2B5EF4-FFF2-40B4-BE49-F238E27FC236}">
                <a16:creationId xmlns:a16="http://schemas.microsoft.com/office/drawing/2014/main" id="{8D8161C6-6667-8FBA-5C51-3814F149352C}"/>
              </a:ext>
            </a:extLst>
          </p:cNvPr>
          <p:cNvCxnSpPr>
            <a:cxnSpLocks/>
          </p:cNvCxnSpPr>
          <p:nvPr/>
        </p:nvCxnSpPr>
        <p:spPr>
          <a:xfrm>
            <a:off x="5527890" y="2827691"/>
            <a:ext cx="587127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直线箭头连接符 66">
            <a:extLst>
              <a:ext uri="{FF2B5EF4-FFF2-40B4-BE49-F238E27FC236}">
                <a16:creationId xmlns:a16="http://schemas.microsoft.com/office/drawing/2014/main" id="{3F9F403D-C2EF-8F46-EC41-B807330E6B77}"/>
              </a:ext>
            </a:extLst>
          </p:cNvPr>
          <p:cNvCxnSpPr>
            <a:cxnSpLocks/>
          </p:cNvCxnSpPr>
          <p:nvPr/>
        </p:nvCxnSpPr>
        <p:spPr>
          <a:xfrm>
            <a:off x="5527890" y="3254437"/>
            <a:ext cx="587127" cy="0"/>
          </a:xfrm>
          <a:prstGeom prst="straightConnector1">
            <a:avLst/>
          </a:prstGeom>
          <a:ln w="635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文本框 67">
            <a:extLst>
              <a:ext uri="{FF2B5EF4-FFF2-40B4-BE49-F238E27FC236}">
                <a16:creationId xmlns:a16="http://schemas.microsoft.com/office/drawing/2014/main" id="{36DDED0C-375E-1849-F27F-57128C1CB384}"/>
              </a:ext>
            </a:extLst>
          </p:cNvPr>
          <p:cNvSpPr txBox="1"/>
          <p:nvPr/>
        </p:nvSpPr>
        <p:spPr>
          <a:xfrm>
            <a:off x="6183405" y="2216718"/>
            <a:ext cx="200988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neocortex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memory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76F7F6C7-5F93-6259-D969-61F67CD7066C}"/>
              </a:ext>
            </a:extLst>
          </p:cNvPr>
          <p:cNvSpPr txBox="1"/>
          <p:nvPr/>
        </p:nvSpPr>
        <p:spPr>
          <a:xfrm>
            <a:off x="6188787" y="2674383"/>
            <a:ext cx="253790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hippocampus</a:t>
            </a:r>
            <a:r>
              <a:rPr kumimoji="1" lang="zh-CN" altLang="en-US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memory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C88CBE01-8CEB-D80F-10C1-D6C20555B1BC}"/>
              </a:ext>
            </a:extLst>
          </p:cNvPr>
          <p:cNvSpPr txBox="1"/>
          <p:nvPr/>
        </p:nvSpPr>
        <p:spPr>
          <a:xfrm>
            <a:off x="6189475" y="3092863"/>
            <a:ext cx="1728278" cy="2769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interplay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71" name="圆角矩形 70">
            <a:extLst>
              <a:ext uri="{FF2B5EF4-FFF2-40B4-BE49-F238E27FC236}">
                <a16:creationId xmlns:a16="http://schemas.microsoft.com/office/drawing/2014/main" id="{7C3AB4DC-42D8-EF62-1285-4E4A86C4664A}"/>
              </a:ext>
            </a:extLst>
          </p:cNvPr>
          <p:cNvSpPr/>
          <p:nvPr/>
        </p:nvSpPr>
        <p:spPr>
          <a:xfrm>
            <a:off x="10371181" y="1063604"/>
            <a:ext cx="1142715" cy="201794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tlCol="0" anchor="ctr"/>
          <a:lstStyle/>
          <a:p>
            <a:pPr algn="ctr">
              <a:lnSpc>
                <a:spcPts val="1860"/>
              </a:lnSpc>
            </a:pPr>
            <a:r>
              <a:rPr kumimoji="1" lang="en-US" altLang="zh-CN" sz="1600" dirty="0">
                <a:solidFill>
                  <a:srgbClr val="FFC000"/>
                </a:solidFill>
                <a:latin typeface="Helvetica" pitchFamily="2" charset="0"/>
                <a:cs typeface="Times New Roman" panose="02020603050405020304" pitchFamily="18" charset="0"/>
              </a:rPr>
              <a:t>Scenario 3</a:t>
            </a:r>
            <a:endParaRPr kumimoji="1" lang="zh-CN" altLang="en-US" sz="1600" dirty="0">
              <a:solidFill>
                <a:srgbClr val="FFC000"/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grpSp>
        <p:nvGrpSpPr>
          <p:cNvPr id="108" name="组合 107">
            <a:extLst>
              <a:ext uri="{FF2B5EF4-FFF2-40B4-BE49-F238E27FC236}">
                <a16:creationId xmlns:a16="http://schemas.microsoft.com/office/drawing/2014/main" id="{22B8183C-024E-FDA7-0180-2C61DEBAAE59}"/>
              </a:ext>
            </a:extLst>
          </p:cNvPr>
          <p:cNvGrpSpPr/>
          <p:nvPr/>
        </p:nvGrpSpPr>
        <p:grpSpPr>
          <a:xfrm>
            <a:off x="10158615" y="4978666"/>
            <a:ext cx="1781167" cy="1614710"/>
            <a:chOff x="1485900" y="3227294"/>
            <a:chExt cx="3637430" cy="3012141"/>
          </a:xfrm>
        </p:grpSpPr>
        <p:pic>
          <p:nvPicPr>
            <p:cNvPr id="109" name="图片 108">
              <a:extLst>
                <a:ext uri="{FF2B5EF4-FFF2-40B4-BE49-F238E27FC236}">
                  <a16:creationId xmlns:a16="http://schemas.microsoft.com/office/drawing/2014/main" id="{F934A18F-E28F-91A0-8CBF-C3BEB1D72EC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alphaModFix/>
            </a:blip>
            <a:srcRect l="37607" t="28696" r="33579" b="39514"/>
            <a:stretch/>
          </p:blipFill>
          <p:spPr>
            <a:xfrm>
              <a:off x="1485900" y="3227294"/>
              <a:ext cx="3637430" cy="3012141"/>
            </a:xfrm>
            <a:prstGeom prst="rect">
              <a:avLst/>
            </a:prstGeom>
          </p:spPr>
        </p:pic>
        <p:pic>
          <p:nvPicPr>
            <p:cNvPr id="110" name="图片 109" descr="徽标&#10;&#10;描述已自动生成">
              <a:extLst>
                <a:ext uri="{FF2B5EF4-FFF2-40B4-BE49-F238E27FC236}">
                  <a16:creationId xmlns:a16="http://schemas.microsoft.com/office/drawing/2014/main" id="{FD5FEDBA-7B28-7F51-5C7B-8AB7A91661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  <a:alphaModFix/>
            </a:blip>
            <a:srcRect l="6331" t="27586" r="6059" b="28199"/>
            <a:stretch/>
          </p:blipFill>
          <p:spPr>
            <a:xfrm rot="12605517">
              <a:off x="2707421" y="4950727"/>
              <a:ext cx="233257" cy="117718"/>
            </a:xfrm>
            <a:prstGeom prst="rect">
              <a:avLst/>
            </a:prstGeom>
          </p:spPr>
        </p:pic>
        <p:pic>
          <p:nvPicPr>
            <p:cNvPr id="111" name="图片 110" descr="徽标&#10;&#10;描述已自动生成">
              <a:extLst>
                <a:ext uri="{FF2B5EF4-FFF2-40B4-BE49-F238E27FC236}">
                  <a16:creationId xmlns:a16="http://schemas.microsoft.com/office/drawing/2014/main" id="{38D80941-EB44-EAF6-5CEC-CB04C5BBA3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/>
            </a:blip>
            <a:srcRect l="6331" t="27586" r="6059" b="28199"/>
            <a:stretch/>
          </p:blipFill>
          <p:spPr>
            <a:xfrm rot="1468192">
              <a:off x="4193310" y="4353496"/>
              <a:ext cx="274264" cy="138414"/>
            </a:xfrm>
            <a:prstGeom prst="rect">
              <a:avLst/>
            </a:prstGeom>
          </p:spPr>
        </p:pic>
        <p:pic>
          <p:nvPicPr>
            <p:cNvPr id="112" name="图片 111" descr="徽标&#10;&#10;描述已自动生成">
              <a:extLst>
                <a:ext uri="{FF2B5EF4-FFF2-40B4-BE49-F238E27FC236}">
                  <a16:creationId xmlns:a16="http://schemas.microsoft.com/office/drawing/2014/main" id="{0621F1AD-D87B-AB02-04A8-7C0D60CF57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/>
            </a:blip>
            <a:srcRect l="6331" t="27586" r="6059" b="28199"/>
            <a:stretch/>
          </p:blipFill>
          <p:spPr>
            <a:xfrm rot="12838792">
              <a:off x="1937105" y="4042122"/>
              <a:ext cx="261376" cy="131909"/>
            </a:xfrm>
            <a:prstGeom prst="rect">
              <a:avLst/>
            </a:prstGeom>
          </p:spPr>
        </p:pic>
      </p:grpSp>
      <p:grpSp>
        <p:nvGrpSpPr>
          <p:cNvPr id="113" name="组合 112">
            <a:extLst>
              <a:ext uri="{FF2B5EF4-FFF2-40B4-BE49-F238E27FC236}">
                <a16:creationId xmlns:a16="http://schemas.microsoft.com/office/drawing/2014/main" id="{9E8E3043-5EAE-A467-AA87-434E6B812C45}"/>
              </a:ext>
            </a:extLst>
          </p:cNvPr>
          <p:cNvGrpSpPr/>
          <p:nvPr/>
        </p:nvGrpSpPr>
        <p:grpSpPr>
          <a:xfrm>
            <a:off x="286622" y="5029687"/>
            <a:ext cx="1380360" cy="1160927"/>
            <a:chOff x="1485900" y="3227294"/>
            <a:chExt cx="3637430" cy="3012141"/>
          </a:xfrm>
        </p:grpSpPr>
        <p:pic>
          <p:nvPicPr>
            <p:cNvPr id="114" name="图片 113">
              <a:extLst>
                <a:ext uri="{FF2B5EF4-FFF2-40B4-BE49-F238E27FC236}">
                  <a16:creationId xmlns:a16="http://schemas.microsoft.com/office/drawing/2014/main" id="{17D51011-D8E1-230E-DD37-006A2D040B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alphaModFix amt="30000"/>
            </a:blip>
            <a:srcRect l="37607" t="28696" r="33579" b="39514"/>
            <a:stretch/>
          </p:blipFill>
          <p:spPr>
            <a:xfrm>
              <a:off x="1485900" y="3227294"/>
              <a:ext cx="3637430" cy="3012141"/>
            </a:xfrm>
            <a:prstGeom prst="rect">
              <a:avLst/>
            </a:prstGeom>
          </p:spPr>
        </p:pic>
        <p:pic>
          <p:nvPicPr>
            <p:cNvPr id="115" name="图片 114" descr="徽标&#10;&#10;描述已自动生成">
              <a:extLst>
                <a:ext uri="{FF2B5EF4-FFF2-40B4-BE49-F238E27FC236}">
                  <a16:creationId xmlns:a16="http://schemas.microsoft.com/office/drawing/2014/main" id="{5489BD8D-0B10-1666-B5CB-B8B293347F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  <a:alphaModFix amt="30000"/>
            </a:blip>
            <a:srcRect l="6331" t="27586" r="6059" b="28199"/>
            <a:stretch/>
          </p:blipFill>
          <p:spPr>
            <a:xfrm rot="12605517">
              <a:off x="2707421" y="4950727"/>
              <a:ext cx="233257" cy="117718"/>
            </a:xfrm>
            <a:prstGeom prst="rect">
              <a:avLst/>
            </a:prstGeom>
          </p:spPr>
        </p:pic>
        <p:pic>
          <p:nvPicPr>
            <p:cNvPr id="116" name="图片 115" descr="徽标&#10;&#10;描述已自动生成">
              <a:extLst>
                <a:ext uri="{FF2B5EF4-FFF2-40B4-BE49-F238E27FC236}">
                  <a16:creationId xmlns:a16="http://schemas.microsoft.com/office/drawing/2014/main" id="{DA940BB2-36DF-E390-A88D-CE6D2527FC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30000"/>
            </a:blip>
            <a:srcRect l="6331" t="27586" r="6059" b="28199"/>
            <a:stretch/>
          </p:blipFill>
          <p:spPr>
            <a:xfrm rot="1468192">
              <a:off x="4193310" y="4353496"/>
              <a:ext cx="274264" cy="138414"/>
            </a:xfrm>
            <a:prstGeom prst="rect">
              <a:avLst/>
            </a:prstGeom>
          </p:spPr>
        </p:pic>
        <p:pic>
          <p:nvPicPr>
            <p:cNvPr id="117" name="图片 116" descr="徽标&#10;&#10;描述已自动生成">
              <a:extLst>
                <a:ext uri="{FF2B5EF4-FFF2-40B4-BE49-F238E27FC236}">
                  <a16:creationId xmlns:a16="http://schemas.microsoft.com/office/drawing/2014/main" id="{22238C03-E46B-A285-F08E-34011A837D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30000"/>
            </a:blip>
            <a:srcRect l="6331" t="27586" r="6059" b="28199"/>
            <a:stretch/>
          </p:blipFill>
          <p:spPr>
            <a:xfrm rot="12838792">
              <a:off x="1937105" y="4042122"/>
              <a:ext cx="261376" cy="131909"/>
            </a:xfrm>
            <a:prstGeom prst="rect">
              <a:avLst/>
            </a:prstGeom>
          </p:spPr>
        </p:pic>
      </p:grpSp>
      <p:grpSp>
        <p:nvGrpSpPr>
          <p:cNvPr id="119" name="组合 118">
            <a:extLst>
              <a:ext uri="{FF2B5EF4-FFF2-40B4-BE49-F238E27FC236}">
                <a16:creationId xmlns:a16="http://schemas.microsoft.com/office/drawing/2014/main" id="{00DF0F58-FEDD-C3E4-9B6F-FF40E5B76347}"/>
              </a:ext>
            </a:extLst>
          </p:cNvPr>
          <p:cNvGrpSpPr/>
          <p:nvPr/>
        </p:nvGrpSpPr>
        <p:grpSpPr>
          <a:xfrm>
            <a:off x="2604737" y="5087694"/>
            <a:ext cx="1104281" cy="940418"/>
            <a:chOff x="1068977" y="1340676"/>
            <a:chExt cx="2607013" cy="2263302"/>
          </a:xfrm>
        </p:grpSpPr>
        <p:pic>
          <p:nvPicPr>
            <p:cNvPr id="120" name="图片 119">
              <a:extLst>
                <a:ext uri="{FF2B5EF4-FFF2-40B4-BE49-F238E27FC236}">
                  <a16:creationId xmlns:a16="http://schemas.microsoft.com/office/drawing/2014/main" id="{4ABF1D90-8782-B0E2-ACE4-8ACB9ABEBE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53000"/>
            </a:blip>
            <a:srcRect l="31169" t="27751" r="24302" b="20742"/>
            <a:stretch/>
          </p:blipFill>
          <p:spPr>
            <a:xfrm>
              <a:off x="1068977" y="1340676"/>
              <a:ext cx="2607013" cy="2263302"/>
            </a:xfrm>
            <a:prstGeom prst="rect">
              <a:avLst/>
            </a:prstGeom>
          </p:spPr>
        </p:pic>
        <p:pic>
          <p:nvPicPr>
            <p:cNvPr id="121" name="图片 120" descr="徽标&#10;&#10;描述已自动生成">
              <a:extLst>
                <a:ext uri="{FF2B5EF4-FFF2-40B4-BE49-F238E27FC236}">
                  <a16:creationId xmlns:a16="http://schemas.microsoft.com/office/drawing/2014/main" id="{092D731C-A54A-3808-DDDF-FFF4A32D2B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  <a:alphaModFix amt="53000"/>
            </a:blip>
            <a:srcRect l="6331" t="27586" r="6059" b="28199"/>
            <a:stretch/>
          </p:blipFill>
          <p:spPr>
            <a:xfrm rot="14312228">
              <a:off x="1611486" y="1716710"/>
              <a:ext cx="233257" cy="117718"/>
            </a:xfrm>
            <a:prstGeom prst="rect">
              <a:avLst/>
            </a:prstGeom>
          </p:spPr>
        </p:pic>
        <p:pic>
          <p:nvPicPr>
            <p:cNvPr id="122" name="图片 121" descr="徽标&#10;&#10;描述已自动生成">
              <a:extLst>
                <a:ext uri="{FF2B5EF4-FFF2-40B4-BE49-F238E27FC236}">
                  <a16:creationId xmlns:a16="http://schemas.microsoft.com/office/drawing/2014/main" id="{4D0912E3-5D02-F8C9-B446-D40F844D18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alphaModFix amt="53000"/>
            </a:blip>
            <a:srcRect l="6331" t="27586" r="6059" b="28199"/>
            <a:stretch/>
          </p:blipFill>
          <p:spPr>
            <a:xfrm rot="2123934">
              <a:off x="2626726" y="2077387"/>
              <a:ext cx="274264" cy="138414"/>
            </a:xfrm>
            <a:prstGeom prst="rect">
              <a:avLst/>
            </a:prstGeom>
          </p:spPr>
        </p:pic>
        <p:pic>
          <p:nvPicPr>
            <p:cNvPr id="123" name="图片 122" descr="徽标&#10;&#10;描述已自动生成">
              <a:extLst>
                <a:ext uri="{FF2B5EF4-FFF2-40B4-BE49-F238E27FC236}">
                  <a16:creationId xmlns:a16="http://schemas.microsoft.com/office/drawing/2014/main" id="{F69D0DFD-126C-E3F9-1F5E-D60380707E2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53000"/>
            </a:blip>
            <a:srcRect l="6331" t="27586" r="6059" b="28199"/>
            <a:stretch/>
          </p:blipFill>
          <p:spPr>
            <a:xfrm rot="19249046">
              <a:off x="1617058" y="2214332"/>
              <a:ext cx="261376" cy="131909"/>
            </a:xfrm>
            <a:prstGeom prst="rect">
              <a:avLst/>
            </a:prstGeom>
          </p:spPr>
        </p:pic>
      </p:grpSp>
      <p:grpSp>
        <p:nvGrpSpPr>
          <p:cNvPr id="124" name="组合 123">
            <a:extLst>
              <a:ext uri="{FF2B5EF4-FFF2-40B4-BE49-F238E27FC236}">
                <a16:creationId xmlns:a16="http://schemas.microsoft.com/office/drawing/2014/main" id="{C86DE61B-899E-4115-3952-DF1637AE313C}"/>
              </a:ext>
            </a:extLst>
          </p:cNvPr>
          <p:cNvGrpSpPr/>
          <p:nvPr/>
        </p:nvGrpSpPr>
        <p:grpSpPr>
          <a:xfrm>
            <a:off x="4847379" y="4882597"/>
            <a:ext cx="1364706" cy="1484735"/>
            <a:chOff x="1865299" y="2056760"/>
            <a:chExt cx="2329254" cy="2333065"/>
          </a:xfrm>
        </p:grpSpPr>
        <p:pic>
          <p:nvPicPr>
            <p:cNvPr id="125" name="图片 124">
              <a:extLst>
                <a:ext uri="{FF2B5EF4-FFF2-40B4-BE49-F238E27FC236}">
                  <a16:creationId xmlns:a16="http://schemas.microsoft.com/office/drawing/2014/main" id="{04D71237-21F6-45A6-ECEC-2D26427098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37751" t="23989" r="22465" b="22917"/>
            <a:stretch/>
          </p:blipFill>
          <p:spPr>
            <a:xfrm>
              <a:off x="1865299" y="2056760"/>
              <a:ext cx="2329254" cy="2333065"/>
            </a:xfrm>
            <a:prstGeom prst="rect">
              <a:avLst/>
            </a:prstGeom>
          </p:spPr>
        </p:pic>
        <p:pic>
          <p:nvPicPr>
            <p:cNvPr id="126" name="图片 125" descr="徽标&#10;&#10;描述已自动生成">
              <a:extLst>
                <a:ext uri="{FF2B5EF4-FFF2-40B4-BE49-F238E27FC236}">
                  <a16:creationId xmlns:a16="http://schemas.microsoft.com/office/drawing/2014/main" id="{4188E1EB-4468-9FE2-E93E-B559DFD52D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800775">
              <a:off x="3878845" y="2962554"/>
              <a:ext cx="233257" cy="117718"/>
            </a:xfrm>
            <a:prstGeom prst="rect">
              <a:avLst/>
            </a:prstGeom>
          </p:spPr>
        </p:pic>
        <p:pic>
          <p:nvPicPr>
            <p:cNvPr id="127" name="图片 126" descr="徽标&#10;&#10;描述已自动生成">
              <a:extLst>
                <a:ext uri="{FF2B5EF4-FFF2-40B4-BE49-F238E27FC236}">
                  <a16:creationId xmlns:a16="http://schemas.microsoft.com/office/drawing/2014/main" id="{FCF2CD39-BD14-AB37-3692-16354AAA49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331" t="27586" r="6059" b="28199"/>
            <a:stretch/>
          </p:blipFill>
          <p:spPr>
            <a:xfrm rot="6120829">
              <a:off x="3569943" y="3558197"/>
              <a:ext cx="274264" cy="138414"/>
            </a:xfrm>
            <a:prstGeom prst="rect">
              <a:avLst/>
            </a:prstGeom>
          </p:spPr>
        </p:pic>
        <p:pic>
          <p:nvPicPr>
            <p:cNvPr id="128" name="图片 127" descr="徽标&#10;&#10;描述已自动生成">
              <a:extLst>
                <a:ext uri="{FF2B5EF4-FFF2-40B4-BE49-F238E27FC236}">
                  <a16:creationId xmlns:a16="http://schemas.microsoft.com/office/drawing/2014/main" id="{F58265D2-8671-9034-67BB-3734F313B5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16885328">
              <a:off x="3104343" y="2463055"/>
              <a:ext cx="261376" cy="131909"/>
            </a:xfrm>
            <a:prstGeom prst="rect">
              <a:avLst/>
            </a:prstGeom>
          </p:spPr>
        </p:pic>
      </p:grpSp>
      <p:sp>
        <p:nvSpPr>
          <p:cNvPr id="129" name="下箭头 128">
            <a:extLst>
              <a:ext uri="{FF2B5EF4-FFF2-40B4-BE49-F238E27FC236}">
                <a16:creationId xmlns:a16="http://schemas.microsoft.com/office/drawing/2014/main" id="{66F9B05F-B01C-36F8-7DF5-08A896355A35}"/>
              </a:ext>
            </a:extLst>
          </p:cNvPr>
          <p:cNvSpPr/>
          <p:nvPr/>
        </p:nvSpPr>
        <p:spPr>
          <a:xfrm rot="16200000">
            <a:off x="10006133" y="5549725"/>
            <a:ext cx="232243" cy="353622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30" name="下箭头 129">
            <a:extLst>
              <a:ext uri="{FF2B5EF4-FFF2-40B4-BE49-F238E27FC236}">
                <a16:creationId xmlns:a16="http://schemas.microsoft.com/office/drawing/2014/main" id="{C1DC7683-E139-4E93-265D-9E431F2B56F0}"/>
              </a:ext>
            </a:extLst>
          </p:cNvPr>
          <p:cNvSpPr/>
          <p:nvPr/>
        </p:nvSpPr>
        <p:spPr>
          <a:xfrm rot="16200000">
            <a:off x="4199552" y="5535939"/>
            <a:ext cx="232243" cy="381195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C6D9B9F5-8B1D-B1E4-7A7E-443B4B8C3D07}"/>
              </a:ext>
            </a:extLst>
          </p:cNvPr>
          <p:cNvSpPr txBox="1"/>
          <p:nvPr/>
        </p:nvSpPr>
        <p:spPr>
          <a:xfrm>
            <a:off x="248050" y="4684806"/>
            <a:ext cx="167254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Past scenario 1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132" name="下箭头 131">
            <a:extLst>
              <a:ext uri="{FF2B5EF4-FFF2-40B4-BE49-F238E27FC236}">
                <a16:creationId xmlns:a16="http://schemas.microsoft.com/office/drawing/2014/main" id="{4D06BB28-9CEA-5DD4-91FE-EED45B8568E1}"/>
              </a:ext>
            </a:extLst>
          </p:cNvPr>
          <p:cNvSpPr/>
          <p:nvPr/>
        </p:nvSpPr>
        <p:spPr>
          <a:xfrm rot="16200000">
            <a:off x="2008683" y="5535939"/>
            <a:ext cx="232243" cy="381195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cxnSp>
        <p:nvCxnSpPr>
          <p:cNvPr id="133" name="肘形连接符 132">
            <a:extLst>
              <a:ext uri="{FF2B5EF4-FFF2-40B4-BE49-F238E27FC236}">
                <a16:creationId xmlns:a16="http://schemas.microsoft.com/office/drawing/2014/main" id="{AFCBE490-16ED-FC65-367D-C7E4E5BDF4FB}"/>
              </a:ext>
            </a:extLst>
          </p:cNvPr>
          <p:cNvCxnSpPr>
            <a:cxnSpLocks/>
            <a:stCxn id="114" idx="2"/>
            <a:endCxn id="125" idx="2"/>
          </p:cNvCxnSpPr>
          <p:nvPr/>
        </p:nvCxnSpPr>
        <p:spPr>
          <a:xfrm rot="16200000" flipH="1">
            <a:off x="3164908" y="4002508"/>
            <a:ext cx="176718" cy="4552930"/>
          </a:xfrm>
          <a:prstGeom prst="bentConnector3">
            <a:avLst>
              <a:gd name="adj1" fmla="val 229359"/>
            </a:avLst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直线箭头连接符 133">
            <a:extLst>
              <a:ext uri="{FF2B5EF4-FFF2-40B4-BE49-F238E27FC236}">
                <a16:creationId xmlns:a16="http://schemas.microsoft.com/office/drawing/2014/main" id="{42C5DC1C-5DC0-37BD-A7B2-8609347D1965}"/>
              </a:ext>
            </a:extLst>
          </p:cNvPr>
          <p:cNvCxnSpPr>
            <a:cxnSpLocks/>
          </p:cNvCxnSpPr>
          <p:nvPr/>
        </p:nvCxnSpPr>
        <p:spPr>
          <a:xfrm flipH="1">
            <a:off x="3217984" y="6071686"/>
            <a:ext cx="1" cy="524036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5" name="文本框 134">
            <a:extLst>
              <a:ext uri="{FF2B5EF4-FFF2-40B4-BE49-F238E27FC236}">
                <a16:creationId xmlns:a16="http://schemas.microsoft.com/office/drawing/2014/main" id="{AE5A013E-A736-1CBD-888A-DC91616930F4}"/>
              </a:ext>
            </a:extLst>
          </p:cNvPr>
          <p:cNvSpPr txBox="1"/>
          <p:nvPr/>
        </p:nvSpPr>
        <p:spPr>
          <a:xfrm>
            <a:off x="2354212" y="4684806"/>
            <a:ext cx="167254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Past scenario 2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pic>
        <p:nvPicPr>
          <p:cNvPr id="138" name="图形 137">
            <a:extLst>
              <a:ext uri="{FF2B5EF4-FFF2-40B4-BE49-F238E27FC236}">
                <a16:creationId xmlns:a16="http://schemas.microsoft.com/office/drawing/2014/main" id="{34B4AE13-DB2C-4808-293A-13C8B2AFBDA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068874" y="5990029"/>
            <a:ext cx="445158" cy="445158"/>
          </a:xfrm>
          <a:prstGeom prst="rect">
            <a:avLst/>
          </a:prstGeom>
        </p:spPr>
      </p:pic>
      <p:sp>
        <p:nvSpPr>
          <p:cNvPr id="139" name="文本框 138">
            <a:extLst>
              <a:ext uri="{FF2B5EF4-FFF2-40B4-BE49-F238E27FC236}">
                <a16:creationId xmlns:a16="http://schemas.microsoft.com/office/drawing/2014/main" id="{B16C00ED-301B-D10D-27FE-0473093B4032}"/>
              </a:ext>
            </a:extLst>
          </p:cNvPr>
          <p:cNvSpPr txBox="1"/>
          <p:nvPr/>
        </p:nvSpPr>
        <p:spPr>
          <a:xfrm>
            <a:off x="80275" y="6624524"/>
            <a:ext cx="2171853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Long-term </a:t>
            </a:r>
          </a:p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Memory slow model</a:t>
            </a:r>
          </a:p>
        </p:txBody>
      </p:sp>
      <p:sp>
        <p:nvSpPr>
          <p:cNvPr id="140" name="文本框 139">
            <a:extLst>
              <a:ext uri="{FF2B5EF4-FFF2-40B4-BE49-F238E27FC236}">
                <a16:creationId xmlns:a16="http://schemas.microsoft.com/office/drawing/2014/main" id="{42604717-3990-E11D-153D-A408C2286AC6}"/>
              </a:ext>
            </a:extLst>
          </p:cNvPr>
          <p:cNvSpPr txBox="1"/>
          <p:nvPr/>
        </p:nvSpPr>
        <p:spPr>
          <a:xfrm>
            <a:off x="2252128" y="6624524"/>
            <a:ext cx="2136864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Short-term </a:t>
            </a:r>
          </a:p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Memory fast model</a:t>
            </a:r>
          </a:p>
        </p:txBody>
      </p:sp>
      <p:pic>
        <p:nvPicPr>
          <p:cNvPr id="143" name="图片 142" descr="形状&#10;&#10;描述已自动生成">
            <a:extLst>
              <a:ext uri="{FF2B5EF4-FFF2-40B4-BE49-F238E27FC236}">
                <a16:creationId xmlns:a16="http://schemas.microsoft.com/office/drawing/2014/main" id="{73E2B80C-2060-CFDC-93EF-D5F72B50296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99207" y="4978666"/>
            <a:ext cx="697299" cy="545197"/>
          </a:xfrm>
          <a:prstGeom prst="rect">
            <a:avLst/>
          </a:prstGeom>
        </p:spPr>
      </p:pic>
      <p:pic>
        <p:nvPicPr>
          <p:cNvPr id="144" name="图片 143" descr="形状&#10;&#10;描述已自动生成">
            <a:extLst>
              <a:ext uri="{FF2B5EF4-FFF2-40B4-BE49-F238E27FC236}">
                <a16:creationId xmlns:a16="http://schemas.microsoft.com/office/drawing/2014/main" id="{F1A97245-1B87-3E69-C811-7B2619F45FA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928551" y="5037139"/>
            <a:ext cx="697299" cy="545197"/>
          </a:xfrm>
          <a:prstGeom prst="rect">
            <a:avLst/>
          </a:prstGeom>
        </p:spPr>
      </p:pic>
      <p:sp>
        <p:nvSpPr>
          <p:cNvPr id="173" name="文本框 172">
            <a:extLst>
              <a:ext uri="{FF2B5EF4-FFF2-40B4-BE49-F238E27FC236}">
                <a16:creationId xmlns:a16="http://schemas.microsoft.com/office/drawing/2014/main" id="{D3C3E6BD-5B8C-781F-8602-87D3074BBAAF}"/>
              </a:ext>
            </a:extLst>
          </p:cNvPr>
          <p:cNvSpPr txBox="1"/>
          <p:nvPr/>
        </p:nvSpPr>
        <p:spPr>
          <a:xfrm>
            <a:off x="9309" y="11266"/>
            <a:ext cx="729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sz="1800" b="1" dirty="0">
                <a:latin typeface="Helvetica" pitchFamily="2" charset="0"/>
                <a:ea typeface="Microsoft YaHei" panose="020B0503020204020204" pitchFamily="34" charset="-122"/>
              </a:rPr>
              <a:t>a</a:t>
            </a:r>
            <a:endParaRPr lang="zh-CN" altLang="en-US" sz="1800" b="1" dirty="0">
              <a:latin typeface="Helvetica" pitchFamily="2" charset="0"/>
              <a:ea typeface="Microsoft YaHei" panose="020B0503020204020204" pitchFamily="34" charset="-122"/>
            </a:endParaRPr>
          </a:p>
        </p:txBody>
      </p:sp>
      <p:sp>
        <p:nvSpPr>
          <p:cNvPr id="174" name="文本框 173">
            <a:extLst>
              <a:ext uri="{FF2B5EF4-FFF2-40B4-BE49-F238E27FC236}">
                <a16:creationId xmlns:a16="http://schemas.microsoft.com/office/drawing/2014/main" id="{FCDF69D5-4A35-488C-5390-4809A4ACD6AA}"/>
              </a:ext>
            </a:extLst>
          </p:cNvPr>
          <p:cNvSpPr txBox="1"/>
          <p:nvPr/>
        </p:nvSpPr>
        <p:spPr>
          <a:xfrm>
            <a:off x="5321976" y="31751"/>
            <a:ext cx="490393" cy="382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sz="1800" b="1" dirty="0">
                <a:latin typeface="Helvetica" pitchFamily="2" charset="0"/>
                <a:ea typeface="Microsoft YaHei" panose="020B0503020204020204" pitchFamily="34" charset="-122"/>
              </a:rPr>
              <a:t>b</a:t>
            </a:r>
            <a:endParaRPr lang="zh-CN" altLang="en-US" sz="1800" b="1" dirty="0">
              <a:latin typeface="Helvetica" pitchFamily="2" charset="0"/>
              <a:ea typeface="Microsoft YaHei" panose="020B0503020204020204" pitchFamily="34" charset="-122"/>
            </a:endParaRPr>
          </a:p>
        </p:txBody>
      </p:sp>
      <p:sp>
        <p:nvSpPr>
          <p:cNvPr id="175" name="文本框 174">
            <a:extLst>
              <a:ext uri="{FF2B5EF4-FFF2-40B4-BE49-F238E27FC236}">
                <a16:creationId xmlns:a16="http://schemas.microsoft.com/office/drawing/2014/main" id="{4141E667-43E7-3891-BE49-898032F539BE}"/>
              </a:ext>
            </a:extLst>
          </p:cNvPr>
          <p:cNvSpPr txBox="1"/>
          <p:nvPr/>
        </p:nvSpPr>
        <p:spPr>
          <a:xfrm>
            <a:off x="80275" y="4406599"/>
            <a:ext cx="388721" cy="369332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>
            <a:defPPr>
              <a:defRPr lang="zh-CN"/>
            </a:defPPr>
            <a:lvl1pPr algn="ctr">
              <a:defRPr kumimoji="1"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sz="1800" b="1" dirty="0">
                <a:latin typeface="Helvetica" pitchFamily="2" charset="0"/>
                <a:ea typeface="Microsoft YaHei" panose="020B0503020204020204" pitchFamily="34" charset="-122"/>
              </a:rPr>
              <a:t>c</a:t>
            </a:r>
            <a:endParaRPr lang="zh-CN" altLang="en-US" sz="1800" b="1" dirty="0">
              <a:latin typeface="Helvetica" pitchFamily="2" charset="0"/>
              <a:ea typeface="Microsoft YaHei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F5F4A4-352B-02C7-2A56-72FDE866D31D}"/>
              </a:ext>
            </a:extLst>
          </p:cNvPr>
          <p:cNvSpPr txBox="1"/>
          <p:nvPr/>
        </p:nvSpPr>
        <p:spPr>
          <a:xfrm>
            <a:off x="6241143" y="3640672"/>
            <a:ext cx="167660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CLS in</a:t>
            </a:r>
            <a:r>
              <a:rPr kumimoji="1" lang="zh-CN" altLang="en-US" b="1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brain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14FFBE3-188C-30E3-A802-C601BEB5645B}"/>
              </a:ext>
            </a:extLst>
          </p:cNvPr>
          <p:cNvSpPr/>
          <p:nvPr/>
        </p:nvSpPr>
        <p:spPr>
          <a:xfrm>
            <a:off x="8877878" y="2387026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EE8B402-E4B6-B1B5-8CE5-1E741F3A7172}"/>
              </a:ext>
            </a:extLst>
          </p:cNvPr>
          <p:cNvSpPr/>
          <p:nvPr/>
        </p:nvSpPr>
        <p:spPr>
          <a:xfrm>
            <a:off x="9174850" y="2390875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6CD60A0-FCD1-B800-786A-012653AE4908}"/>
              </a:ext>
            </a:extLst>
          </p:cNvPr>
          <p:cNvSpPr/>
          <p:nvPr/>
        </p:nvSpPr>
        <p:spPr>
          <a:xfrm>
            <a:off x="9476921" y="2390875"/>
            <a:ext cx="174467" cy="18202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3A0415A8-91E3-5C11-EF19-03BBAD410726}"/>
              </a:ext>
            </a:extLst>
          </p:cNvPr>
          <p:cNvSpPr/>
          <p:nvPr/>
        </p:nvSpPr>
        <p:spPr>
          <a:xfrm>
            <a:off x="9750960" y="2386775"/>
            <a:ext cx="174467" cy="182021"/>
          </a:xfrm>
          <a:prstGeom prst="rect">
            <a:avLst/>
          </a:prstGeom>
          <a:solidFill>
            <a:srgbClr val="7030A0">
              <a:alpha val="4693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522DEE5-81DC-3390-E708-9C1546657632}"/>
              </a:ext>
            </a:extLst>
          </p:cNvPr>
          <p:cNvSpPr/>
          <p:nvPr/>
        </p:nvSpPr>
        <p:spPr>
          <a:xfrm>
            <a:off x="8768238" y="2269862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CE780143-F708-9CBB-B297-28CAADA6B97A}"/>
              </a:ext>
            </a:extLst>
          </p:cNvPr>
          <p:cNvSpPr/>
          <p:nvPr/>
        </p:nvSpPr>
        <p:spPr>
          <a:xfrm rot="16200000">
            <a:off x="9361493" y="2065096"/>
            <a:ext cx="45719" cy="117487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D517424-838B-F8A0-8449-B9AA140A4DD8}"/>
              </a:ext>
            </a:extLst>
          </p:cNvPr>
          <p:cNvSpPr/>
          <p:nvPr/>
        </p:nvSpPr>
        <p:spPr>
          <a:xfrm>
            <a:off x="9962933" y="2269862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C9402604-AB72-C639-0E00-07872B805680}"/>
              </a:ext>
            </a:extLst>
          </p:cNvPr>
          <p:cNvSpPr/>
          <p:nvPr/>
        </p:nvSpPr>
        <p:spPr>
          <a:xfrm>
            <a:off x="10717546" y="2391021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A636F34-98AE-B5CA-48CB-84E493F2F0B1}"/>
              </a:ext>
            </a:extLst>
          </p:cNvPr>
          <p:cNvSpPr/>
          <p:nvPr/>
        </p:nvSpPr>
        <p:spPr>
          <a:xfrm>
            <a:off x="11014518" y="2394870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BD2933A-B3BC-6FCC-F236-AAC43087A3D6}"/>
              </a:ext>
            </a:extLst>
          </p:cNvPr>
          <p:cNvSpPr/>
          <p:nvPr/>
        </p:nvSpPr>
        <p:spPr>
          <a:xfrm>
            <a:off x="11316589" y="2394870"/>
            <a:ext cx="174467" cy="18202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E023806-7101-4A8E-ADE8-5FD68A1EA937}"/>
              </a:ext>
            </a:extLst>
          </p:cNvPr>
          <p:cNvSpPr/>
          <p:nvPr/>
        </p:nvSpPr>
        <p:spPr>
          <a:xfrm>
            <a:off x="11590628" y="2390770"/>
            <a:ext cx="174467" cy="182021"/>
          </a:xfrm>
          <a:prstGeom prst="rect">
            <a:avLst/>
          </a:prstGeom>
          <a:solidFill>
            <a:srgbClr val="7030A0">
              <a:alpha val="4693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DDA9A7D-5452-D4A7-AECB-D552CD39AD97}"/>
              </a:ext>
            </a:extLst>
          </p:cNvPr>
          <p:cNvSpPr/>
          <p:nvPr/>
        </p:nvSpPr>
        <p:spPr>
          <a:xfrm>
            <a:off x="10566357" y="2273858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B81319EE-1CFC-A12E-0E76-BB70C00610FA}"/>
              </a:ext>
            </a:extLst>
          </p:cNvPr>
          <p:cNvSpPr/>
          <p:nvPr/>
        </p:nvSpPr>
        <p:spPr>
          <a:xfrm rot="16200000">
            <a:off x="11165015" y="2032945"/>
            <a:ext cx="49715" cy="124317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5C0A21D8-D2B9-D2F8-2DF3-08545F450BE5}"/>
              </a:ext>
            </a:extLst>
          </p:cNvPr>
          <p:cNvSpPr/>
          <p:nvPr/>
        </p:nvSpPr>
        <p:spPr>
          <a:xfrm>
            <a:off x="11822304" y="2273336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pic>
        <p:nvPicPr>
          <p:cNvPr id="84" name="图片 83">
            <a:extLst>
              <a:ext uri="{FF2B5EF4-FFF2-40B4-BE49-F238E27FC236}">
                <a16:creationId xmlns:a16="http://schemas.microsoft.com/office/drawing/2014/main" id="{4F5E54BA-B07E-0BD7-7FD8-AE624907023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371182" y="1608423"/>
            <a:ext cx="391973" cy="564269"/>
          </a:xfrm>
          <a:prstGeom prst="rect">
            <a:avLst/>
          </a:prstGeom>
        </p:spPr>
      </p:pic>
      <p:pic>
        <p:nvPicPr>
          <p:cNvPr id="86" name="图片 85">
            <a:extLst>
              <a:ext uri="{FF2B5EF4-FFF2-40B4-BE49-F238E27FC236}">
                <a16:creationId xmlns:a16="http://schemas.microsoft.com/office/drawing/2014/main" id="{2D3761F0-CE16-0099-9C2D-E8D76958777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0814843" y="1608698"/>
            <a:ext cx="388457" cy="572013"/>
          </a:xfrm>
          <a:prstGeom prst="rect">
            <a:avLst/>
          </a:prstGeom>
        </p:spPr>
      </p:pic>
      <p:pic>
        <p:nvPicPr>
          <p:cNvPr id="88" name="图片 87">
            <a:extLst>
              <a:ext uri="{FF2B5EF4-FFF2-40B4-BE49-F238E27FC236}">
                <a16:creationId xmlns:a16="http://schemas.microsoft.com/office/drawing/2014/main" id="{E9CD9B76-E180-3279-10BB-D045C84BFEE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1266454" y="1606098"/>
            <a:ext cx="387612" cy="570769"/>
          </a:xfrm>
          <a:prstGeom prst="rect">
            <a:avLst/>
          </a:prstGeom>
        </p:spPr>
      </p:pic>
      <p:pic>
        <p:nvPicPr>
          <p:cNvPr id="90" name="图片 89">
            <a:extLst>
              <a:ext uri="{FF2B5EF4-FFF2-40B4-BE49-F238E27FC236}">
                <a16:creationId xmlns:a16="http://schemas.microsoft.com/office/drawing/2014/main" id="{6ED5A29B-1254-E36E-67D0-753B5D00558A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1706599" y="1609319"/>
            <a:ext cx="387612" cy="570769"/>
          </a:xfrm>
          <a:prstGeom prst="rect">
            <a:avLst/>
          </a:prstGeom>
        </p:spPr>
      </p:pic>
      <p:sp>
        <p:nvSpPr>
          <p:cNvPr id="91" name="文本框 90">
            <a:extLst>
              <a:ext uri="{FF2B5EF4-FFF2-40B4-BE49-F238E27FC236}">
                <a16:creationId xmlns:a16="http://schemas.microsoft.com/office/drawing/2014/main" id="{23D3CD29-9A14-4663-76ED-DA9D2C5E71D4}"/>
              </a:ext>
            </a:extLst>
          </p:cNvPr>
          <p:cNvSpPr txBox="1"/>
          <p:nvPr/>
        </p:nvSpPr>
        <p:spPr>
          <a:xfrm>
            <a:off x="10329160" y="2682396"/>
            <a:ext cx="1813661" cy="276999"/>
          </a:xfrm>
          <a:prstGeom prst="rect">
            <a:avLst/>
          </a:prstGeom>
          <a:noFill/>
        </p:spPr>
        <p:txBody>
          <a:bodyPr wrap="square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equal probability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92" name="矩形 91">
            <a:extLst>
              <a:ext uri="{FF2B5EF4-FFF2-40B4-BE49-F238E27FC236}">
                <a16:creationId xmlns:a16="http://schemas.microsoft.com/office/drawing/2014/main" id="{E113380B-1DB9-33C6-E5E4-E922BC20575A}"/>
              </a:ext>
            </a:extLst>
          </p:cNvPr>
          <p:cNvSpPr/>
          <p:nvPr/>
        </p:nvSpPr>
        <p:spPr>
          <a:xfrm>
            <a:off x="9912315" y="3245193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3" name="矩形 92">
            <a:extLst>
              <a:ext uri="{FF2B5EF4-FFF2-40B4-BE49-F238E27FC236}">
                <a16:creationId xmlns:a16="http://schemas.microsoft.com/office/drawing/2014/main" id="{9504B925-696E-9374-8EDF-05F1976871C5}"/>
              </a:ext>
            </a:extLst>
          </p:cNvPr>
          <p:cNvSpPr/>
          <p:nvPr/>
        </p:nvSpPr>
        <p:spPr>
          <a:xfrm>
            <a:off x="10217893" y="3245193"/>
            <a:ext cx="174467" cy="182021"/>
          </a:xfrm>
          <a:prstGeom prst="rect">
            <a:avLst/>
          </a:prstGeom>
          <a:solidFill>
            <a:srgbClr val="FFE08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4" name="矩形 93">
            <a:extLst>
              <a:ext uri="{FF2B5EF4-FFF2-40B4-BE49-F238E27FC236}">
                <a16:creationId xmlns:a16="http://schemas.microsoft.com/office/drawing/2014/main" id="{89CBA70B-083A-7FC7-73BF-36989DFA84D6}"/>
              </a:ext>
            </a:extLst>
          </p:cNvPr>
          <p:cNvSpPr/>
          <p:nvPr/>
        </p:nvSpPr>
        <p:spPr>
          <a:xfrm>
            <a:off x="11134627" y="3245193"/>
            <a:ext cx="174467" cy="18202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5" name="矩形 94">
            <a:extLst>
              <a:ext uri="{FF2B5EF4-FFF2-40B4-BE49-F238E27FC236}">
                <a16:creationId xmlns:a16="http://schemas.microsoft.com/office/drawing/2014/main" id="{E7CB6332-25ED-9367-AAB4-13AEE208612A}"/>
              </a:ext>
            </a:extLst>
          </p:cNvPr>
          <p:cNvSpPr/>
          <p:nvPr/>
        </p:nvSpPr>
        <p:spPr>
          <a:xfrm>
            <a:off x="10829049" y="3245193"/>
            <a:ext cx="174467" cy="182021"/>
          </a:xfrm>
          <a:prstGeom prst="rect">
            <a:avLst/>
          </a:prstGeom>
          <a:solidFill>
            <a:srgbClr val="7030A0">
              <a:alpha val="4693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6" name="矩形 95">
            <a:extLst>
              <a:ext uri="{FF2B5EF4-FFF2-40B4-BE49-F238E27FC236}">
                <a16:creationId xmlns:a16="http://schemas.microsoft.com/office/drawing/2014/main" id="{BF3B8287-0B5F-624D-FDCA-6AF67BEF00CE}"/>
              </a:ext>
            </a:extLst>
          </p:cNvPr>
          <p:cNvSpPr/>
          <p:nvPr/>
        </p:nvSpPr>
        <p:spPr>
          <a:xfrm>
            <a:off x="9106578" y="3073458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7" name="矩形 96">
            <a:extLst>
              <a:ext uri="{FF2B5EF4-FFF2-40B4-BE49-F238E27FC236}">
                <a16:creationId xmlns:a16="http://schemas.microsoft.com/office/drawing/2014/main" id="{284BD769-A928-C2C3-AEC0-99C50AA0C66C}"/>
              </a:ext>
            </a:extLst>
          </p:cNvPr>
          <p:cNvSpPr/>
          <p:nvPr/>
        </p:nvSpPr>
        <p:spPr>
          <a:xfrm rot="16200000">
            <a:off x="10450339" y="2148724"/>
            <a:ext cx="67331" cy="275485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98" name="矩形 97">
            <a:extLst>
              <a:ext uri="{FF2B5EF4-FFF2-40B4-BE49-F238E27FC236}">
                <a16:creationId xmlns:a16="http://schemas.microsoft.com/office/drawing/2014/main" id="{9A4BFEC3-30FA-2582-A075-1EA04F3D9A33}"/>
              </a:ext>
            </a:extLst>
          </p:cNvPr>
          <p:cNvSpPr/>
          <p:nvPr/>
        </p:nvSpPr>
        <p:spPr>
          <a:xfrm>
            <a:off x="11811024" y="3135848"/>
            <a:ext cx="50407" cy="40553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01" name="矩形 100">
            <a:extLst>
              <a:ext uri="{FF2B5EF4-FFF2-40B4-BE49-F238E27FC236}">
                <a16:creationId xmlns:a16="http://schemas.microsoft.com/office/drawing/2014/main" id="{035A44A0-BEEB-40D3-40A3-ABA0C4AEF463}"/>
              </a:ext>
            </a:extLst>
          </p:cNvPr>
          <p:cNvSpPr/>
          <p:nvPr/>
        </p:nvSpPr>
        <p:spPr>
          <a:xfrm>
            <a:off x="9301159" y="3245193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03" name="矩形 102">
            <a:extLst>
              <a:ext uri="{FF2B5EF4-FFF2-40B4-BE49-F238E27FC236}">
                <a16:creationId xmlns:a16="http://schemas.microsoft.com/office/drawing/2014/main" id="{F3A7A351-415B-DE35-FB22-6591686DFA88}"/>
              </a:ext>
            </a:extLst>
          </p:cNvPr>
          <p:cNvSpPr/>
          <p:nvPr/>
        </p:nvSpPr>
        <p:spPr>
          <a:xfrm>
            <a:off x="11440202" y="3245193"/>
            <a:ext cx="174467" cy="18202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>
              <a:latin typeface="Helvetica" pitchFamily="2" charset="0"/>
            </a:endParaRPr>
          </a:p>
        </p:txBody>
      </p:sp>
      <p:sp>
        <p:nvSpPr>
          <p:cNvPr id="104" name="矩形 103">
            <a:extLst>
              <a:ext uri="{FF2B5EF4-FFF2-40B4-BE49-F238E27FC236}">
                <a16:creationId xmlns:a16="http://schemas.microsoft.com/office/drawing/2014/main" id="{95BD0B4C-67DC-7EDA-224A-25F954E761DF}"/>
              </a:ext>
            </a:extLst>
          </p:cNvPr>
          <p:cNvSpPr/>
          <p:nvPr/>
        </p:nvSpPr>
        <p:spPr>
          <a:xfrm>
            <a:off x="10523471" y="3245193"/>
            <a:ext cx="174467" cy="182021"/>
          </a:xfrm>
          <a:prstGeom prst="rect">
            <a:avLst/>
          </a:prstGeom>
          <a:solidFill>
            <a:srgbClr val="7030A0">
              <a:alpha val="4693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05" name="矩形 104">
            <a:extLst>
              <a:ext uri="{FF2B5EF4-FFF2-40B4-BE49-F238E27FC236}">
                <a16:creationId xmlns:a16="http://schemas.microsoft.com/office/drawing/2014/main" id="{3F9B582E-8625-DA16-B204-393E26771145}"/>
              </a:ext>
            </a:extLst>
          </p:cNvPr>
          <p:cNvSpPr/>
          <p:nvPr/>
        </p:nvSpPr>
        <p:spPr>
          <a:xfrm>
            <a:off x="9606737" y="3245193"/>
            <a:ext cx="174467" cy="182021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906E231E-77D6-1ECB-9B95-5323780414BA}"/>
              </a:ext>
            </a:extLst>
          </p:cNvPr>
          <p:cNvSpPr txBox="1"/>
          <p:nvPr/>
        </p:nvSpPr>
        <p:spPr>
          <a:xfrm>
            <a:off x="9564860" y="3645898"/>
            <a:ext cx="214173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CLS in</a:t>
            </a:r>
            <a:r>
              <a:rPr kumimoji="1" lang="zh-CN" altLang="en-US" b="1" dirty="0">
                <a:latin typeface="Helvetica" pitchFamily="2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memory</a:t>
            </a:r>
          </a:p>
        </p:txBody>
      </p:sp>
      <p:sp>
        <p:nvSpPr>
          <p:cNvPr id="154" name="文本框 153">
            <a:extLst>
              <a:ext uri="{FF2B5EF4-FFF2-40B4-BE49-F238E27FC236}">
                <a16:creationId xmlns:a16="http://schemas.microsoft.com/office/drawing/2014/main" id="{4A97FBC3-6CB4-15B6-D44D-21347F9E8C9C}"/>
              </a:ext>
            </a:extLst>
          </p:cNvPr>
          <p:cNvSpPr txBox="1"/>
          <p:nvPr/>
        </p:nvSpPr>
        <p:spPr>
          <a:xfrm>
            <a:off x="5791095" y="6071686"/>
            <a:ext cx="217185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CLS in</a:t>
            </a:r>
          </a:p>
          <a:p>
            <a:pPr algn="ctr"/>
            <a:r>
              <a:rPr kumimoji="1" lang="en-US" altLang="zh-CN" b="1" dirty="0">
                <a:latin typeface="Helvetica" pitchFamily="2" charset="0"/>
                <a:cs typeface="Times New Roman" panose="02020603050405020304" pitchFamily="18" charset="0"/>
              </a:rPr>
              <a:t>learning strategy</a:t>
            </a:r>
          </a:p>
        </p:txBody>
      </p:sp>
      <p:pic>
        <p:nvPicPr>
          <p:cNvPr id="145" name="图片 144" descr="图示&#10;&#10;描述已自动生成">
            <a:extLst>
              <a:ext uri="{FF2B5EF4-FFF2-40B4-BE49-F238E27FC236}">
                <a16:creationId xmlns:a16="http://schemas.microsoft.com/office/drawing/2014/main" id="{22FA7523-D9BC-04CC-3B85-3E007B82732C}"/>
              </a:ext>
            </a:extLst>
          </p:cNvPr>
          <p:cNvPicPr>
            <a:picLocks noChangeAspect="1"/>
          </p:cNvPicPr>
          <p:nvPr/>
        </p:nvPicPr>
        <p:blipFill>
          <a:blip r:embed="rId19"/>
          <a:srcRect l="8706" t="19409" r="8087" b="5822"/>
          <a:stretch/>
        </p:blipFill>
        <p:spPr>
          <a:xfrm>
            <a:off x="8816331" y="5861956"/>
            <a:ext cx="928167" cy="834032"/>
          </a:xfrm>
          <a:prstGeom prst="rect">
            <a:avLst/>
          </a:prstGeom>
        </p:spPr>
      </p:pic>
      <p:sp>
        <p:nvSpPr>
          <p:cNvPr id="156" name="文本框 155">
            <a:extLst>
              <a:ext uri="{FF2B5EF4-FFF2-40B4-BE49-F238E27FC236}">
                <a16:creationId xmlns:a16="http://schemas.microsoft.com/office/drawing/2014/main" id="{637C8571-A3AC-CB62-54F6-3072FEBE8181}"/>
              </a:ext>
            </a:extLst>
          </p:cNvPr>
          <p:cNvSpPr txBox="1"/>
          <p:nvPr/>
        </p:nvSpPr>
        <p:spPr>
          <a:xfrm>
            <a:off x="4738100" y="4684806"/>
            <a:ext cx="180242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Current scenario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C767B6B7-271B-C9E0-E7EA-575BFDC3848C}"/>
              </a:ext>
            </a:extLst>
          </p:cNvPr>
          <p:cNvSpPr txBox="1"/>
          <p:nvPr/>
        </p:nvSpPr>
        <p:spPr>
          <a:xfrm>
            <a:off x="10067552" y="4679185"/>
            <a:ext cx="167254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kumimoji="1" lang="en-US" altLang="zh-CN" dirty="0">
                <a:latin typeface="Helvetica" pitchFamily="2" charset="0"/>
                <a:cs typeface="Times New Roman" panose="02020603050405020304" pitchFamily="18" charset="0"/>
              </a:rPr>
              <a:t>Past scenario 1</a:t>
            </a:r>
            <a:endParaRPr kumimoji="1" lang="zh-CN" altLang="en-US" dirty="0">
              <a:latin typeface="Helvetica" pitchFamily="2" charset="0"/>
              <a:cs typeface="Times New Roman" panose="02020603050405020304" pitchFamily="18" charset="0"/>
            </a:endParaRPr>
          </a:p>
        </p:txBody>
      </p:sp>
      <p:cxnSp>
        <p:nvCxnSpPr>
          <p:cNvPr id="159" name="肘形连接符 158">
            <a:extLst>
              <a:ext uri="{FF2B5EF4-FFF2-40B4-BE49-F238E27FC236}">
                <a16:creationId xmlns:a16="http://schemas.microsoft.com/office/drawing/2014/main" id="{4DACF4A3-04F8-7CAC-884B-5AC2651A8DA8}"/>
              </a:ext>
            </a:extLst>
          </p:cNvPr>
          <p:cNvCxnSpPr>
            <a:cxnSpLocks/>
            <a:stCxn id="106" idx="2"/>
            <a:endCxn id="164" idx="0"/>
          </p:cNvCxnSpPr>
          <p:nvPr/>
        </p:nvCxnSpPr>
        <p:spPr>
          <a:xfrm rot="5400000">
            <a:off x="9069552" y="3671991"/>
            <a:ext cx="1315272" cy="1817085"/>
          </a:xfrm>
          <a:prstGeom prst="bentConnector3">
            <a:avLst>
              <a:gd name="adj1" fmla="val 50000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肘形连接符 162">
            <a:extLst>
              <a:ext uri="{FF2B5EF4-FFF2-40B4-BE49-F238E27FC236}">
                <a16:creationId xmlns:a16="http://schemas.microsoft.com/office/drawing/2014/main" id="{F68DF19C-6CFB-2A52-954F-B39CA3432220}"/>
              </a:ext>
            </a:extLst>
          </p:cNvPr>
          <p:cNvCxnSpPr>
            <a:cxnSpLocks/>
            <a:stCxn id="154" idx="0"/>
            <a:endCxn id="164" idx="1"/>
          </p:cNvCxnSpPr>
          <p:nvPr/>
        </p:nvCxnSpPr>
        <p:spPr>
          <a:xfrm rot="5400000" flipH="1" flipV="1">
            <a:off x="7082756" y="5301656"/>
            <a:ext cx="564294" cy="975767"/>
          </a:xfrm>
          <a:prstGeom prst="bentConnector2">
            <a:avLst/>
          </a:prstGeom>
          <a:ln w="19050">
            <a:solidFill>
              <a:schemeClr val="tx2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圆角矩形 163">
            <a:extLst>
              <a:ext uri="{FF2B5EF4-FFF2-40B4-BE49-F238E27FC236}">
                <a16:creationId xmlns:a16="http://schemas.microsoft.com/office/drawing/2014/main" id="{9E25A471-E1EB-16CD-D090-A518521DF4A0}"/>
              </a:ext>
            </a:extLst>
          </p:cNvPr>
          <p:cNvSpPr/>
          <p:nvPr/>
        </p:nvSpPr>
        <p:spPr>
          <a:xfrm>
            <a:off x="7852787" y="5238169"/>
            <a:ext cx="1931715" cy="538446"/>
          </a:xfrm>
          <a:prstGeom prst="roundRect">
            <a:avLst/>
          </a:prstGeom>
          <a:noFill/>
          <a:ln w="190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800" b="1" dirty="0">
                <a:solidFill>
                  <a:schemeClr val="tx1"/>
                </a:solidFill>
                <a:latin typeface="Helvetica" pitchFamily="2" charset="0"/>
                <a:cs typeface="Times New Roman" panose="02020603050405020304" pitchFamily="18" charset="0"/>
              </a:rPr>
              <a:t>CLS emerging in DNN</a:t>
            </a:r>
            <a:endParaRPr lang="zh-CN" altLang="en-US" sz="1800" b="1" dirty="0">
              <a:solidFill>
                <a:schemeClr val="tx1"/>
              </a:solidFill>
              <a:latin typeface="Helvetica" pitchFamily="2" charset="0"/>
              <a:cs typeface="Times New Roman" panose="02020603050405020304" pitchFamily="18" charset="0"/>
            </a:endParaRPr>
          </a:p>
        </p:txBody>
      </p:sp>
      <p:sp>
        <p:nvSpPr>
          <p:cNvPr id="167" name="圆角矩形 166">
            <a:extLst>
              <a:ext uri="{FF2B5EF4-FFF2-40B4-BE49-F238E27FC236}">
                <a16:creationId xmlns:a16="http://schemas.microsoft.com/office/drawing/2014/main" id="{51AD77F8-8161-3B20-AB22-D0B1F5FE4A0D}"/>
              </a:ext>
            </a:extLst>
          </p:cNvPr>
          <p:cNvSpPr/>
          <p:nvPr/>
        </p:nvSpPr>
        <p:spPr>
          <a:xfrm>
            <a:off x="18286" y="-14883"/>
            <a:ext cx="4786265" cy="4033336"/>
          </a:xfrm>
          <a:prstGeom prst="roundRect">
            <a:avLst>
              <a:gd name="adj" fmla="val 6329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68" name="圆角矩形 167">
            <a:extLst>
              <a:ext uri="{FF2B5EF4-FFF2-40B4-BE49-F238E27FC236}">
                <a16:creationId xmlns:a16="http://schemas.microsoft.com/office/drawing/2014/main" id="{AFC7970B-F581-2ACB-DB52-A00CD2F086D5}"/>
              </a:ext>
            </a:extLst>
          </p:cNvPr>
          <p:cNvSpPr/>
          <p:nvPr/>
        </p:nvSpPr>
        <p:spPr>
          <a:xfrm>
            <a:off x="5170526" y="-14884"/>
            <a:ext cx="7003188" cy="4039364"/>
          </a:xfrm>
          <a:prstGeom prst="roundRect">
            <a:avLst>
              <a:gd name="adj" fmla="val 6329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  <p:sp>
        <p:nvSpPr>
          <p:cNvPr id="169" name="圆角矩形 168">
            <a:extLst>
              <a:ext uri="{FF2B5EF4-FFF2-40B4-BE49-F238E27FC236}">
                <a16:creationId xmlns:a16="http://schemas.microsoft.com/office/drawing/2014/main" id="{11A8F442-9B76-630D-E9B1-B69C42DF9522}"/>
              </a:ext>
            </a:extLst>
          </p:cNvPr>
          <p:cNvSpPr/>
          <p:nvPr/>
        </p:nvSpPr>
        <p:spPr>
          <a:xfrm>
            <a:off x="18286" y="4373731"/>
            <a:ext cx="12155428" cy="2818488"/>
          </a:xfrm>
          <a:prstGeom prst="roundRect">
            <a:avLst>
              <a:gd name="adj" fmla="val 6329"/>
            </a:avLst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955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示&#10;&#10;描述已自动生成">
            <a:extLst>
              <a:ext uri="{FF2B5EF4-FFF2-40B4-BE49-F238E27FC236}">
                <a16:creationId xmlns:a16="http://schemas.microsoft.com/office/drawing/2014/main" id="{538D74CB-066C-6ECA-E6DF-909B89D07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8386"/>
            <a:ext cx="2064717" cy="169765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A6E87F2-FEA5-22DE-5E5E-FD7D2E7A92C8}"/>
              </a:ext>
            </a:extLst>
          </p:cNvPr>
          <p:cNvSpPr txBox="1"/>
          <p:nvPr/>
        </p:nvSpPr>
        <p:spPr>
          <a:xfrm>
            <a:off x="898101" y="5317420"/>
            <a:ext cx="4533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a. AV continually passes diverse scenarios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DC19CDB5-43BE-561C-0B01-25C54D6436D9}"/>
              </a:ext>
            </a:extLst>
          </p:cNvPr>
          <p:cNvGrpSpPr/>
          <p:nvPr/>
        </p:nvGrpSpPr>
        <p:grpSpPr>
          <a:xfrm>
            <a:off x="3103834" y="389255"/>
            <a:ext cx="2850727" cy="2392576"/>
            <a:chOff x="1068977" y="1340676"/>
            <a:chExt cx="2607013" cy="2263302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0AB38BC-7168-C449-2421-480741DFF6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1169" t="27751" r="24302" b="20742"/>
            <a:stretch/>
          </p:blipFill>
          <p:spPr>
            <a:xfrm>
              <a:off x="1068977" y="1340676"/>
              <a:ext cx="2607013" cy="2263302"/>
            </a:xfrm>
            <a:prstGeom prst="rect">
              <a:avLst/>
            </a:prstGeom>
          </p:spPr>
        </p:pic>
        <p:pic>
          <p:nvPicPr>
            <p:cNvPr id="21" name="图片 20" descr="徽标&#10;&#10;描述已自动生成">
              <a:extLst>
                <a:ext uri="{FF2B5EF4-FFF2-40B4-BE49-F238E27FC236}">
                  <a16:creationId xmlns:a16="http://schemas.microsoft.com/office/drawing/2014/main" id="{4C4B72C6-AA06-54A1-E357-2F5D6D4C2E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14312228">
              <a:off x="1611486" y="1716710"/>
              <a:ext cx="233257" cy="117718"/>
            </a:xfrm>
            <a:prstGeom prst="rect">
              <a:avLst/>
            </a:prstGeom>
          </p:spPr>
        </p:pic>
        <p:pic>
          <p:nvPicPr>
            <p:cNvPr id="22" name="图片 21" descr="徽标&#10;&#10;描述已自动生成">
              <a:extLst>
                <a:ext uri="{FF2B5EF4-FFF2-40B4-BE49-F238E27FC236}">
                  <a16:creationId xmlns:a16="http://schemas.microsoft.com/office/drawing/2014/main" id="{4333414C-52E7-48F9-6A53-A2169C0305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331" t="27586" r="6059" b="28199"/>
            <a:stretch/>
          </p:blipFill>
          <p:spPr>
            <a:xfrm rot="2123934">
              <a:off x="2626726" y="2077387"/>
              <a:ext cx="274264" cy="138414"/>
            </a:xfrm>
            <a:prstGeom prst="rect">
              <a:avLst/>
            </a:prstGeom>
          </p:spPr>
        </p:pic>
        <p:pic>
          <p:nvPicPr>
            <p:cNvPr id="23" name="图片 22" descr="徽标&#10;&#10;描述已自动生成">
              <a:extLst>
                <a:ext uri="{FF2B5EF4-FFF2-40B4-BE49-F238E27FC236}">
                  <a16:creationId xmlns:a16="http://schemas.microsoft.com/office/drawing/2014/main" id="{0A2DD59A-F0E2-A10B-3405-FD32153154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19249046">
              <a:off x="1617058" y="2214332"/>
              <a:ext cx="261376" cy="131909"/>
            </a:xfrm>
            <a:prstGeom prst="rect">
              <a:avLst/>
            </a:prstGeom>
          </p:spPr>
        </p:pic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F4139A34-454C-4C83-F7FA-AABA59F2D55E}"/>
              </a:ext>
            </a:extLst>
          </p:cNvPr>
          <p:cNvGrpSpPr/>
          <p:nvPr/>
        </p:nvGrpSpPr>
        <p:grpSpPr>
          <a:xfrm>
            <a:off x="1361828" y="3005522"/>
            <a:ext cx="2329254" cy="2333065"/>
            <a:chOff x="1865299" y="2056760"/>
            <a:chExt cx="2329254" cy="2333065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2CE638B5-C82B-9F42-8A2B-111A339F89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7751" t="23989" r="22465" b="22917"/>
            <a:stretch/>
          </p:blipFill>
          <p:spPr>
            <a:xfrm>
              <a:off x="1865299" y="2056760"/>
              <a:ext cx="2329254" cy="2333065"/>
            </a:xfrm>
            <a:prstGeom prst="rect">
              <a:avLst/>
            </a:prstGeom>
          </p:spPr>
        </p:pic>
        <p:pic>
          <p:nvPicPr>
            <p:cNvPr id="31" name="图片 30" descr="徽标&#10;&#10;描述已自动生成">
              <a:extLst>
                <a:ext uri="{FF2B5EF4-FFF2-40B4-BE49-F238E27FC236}">
                  <a16:creationId xmlns:a16="http://schemas.microsoft.com/office/drawing/2014/main" id="{50DC34C8-71FC-F4B4-2094-87742C5A53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800775">
              <a:off x="3878845" y="2962554"/>
              <a:ext cx="233257" cy="117718"/>
            </a:xfrm>
            <a:prstGeom prst="rect">
              <a:avLst/>
            </a:prstGeom>
          </p:spPr>
        </p:pic>
        <p:pic>
          <p:nvPicPr>
            <p:cNvPr id="32" name="图片 31" descr="徽标&#10;&#10;描述已自动生成">
              <a:extLst>
                <a:ext uri="{FF2B5EF4-FFF2-40B4-BE49-F238E27FC236}">
                  <a16:creationId xmlns:a16="http://schemas.microsoft.com/office/drawing/2014/main" id="{4645F000-A344-2F90-0384-FDCDF74ECB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331" t="27586" r="6059" b="28199"/>
            <a:stretch/>
          </p:blipFill>
          <p:spPr>
            <a:xfrm rot="6120829">
              <a:off x="3569943" y="3558197"/>
              <a:ext cx="274264" cy="138414"/>
            </a:xfrm>
            <a:prstGeom prst="rect">
              <a:avLst/>
            </a:prstGeom>
          </p:spPr>
        </p:pic>
        <p:pic>
          <p:nvPicPr>
            <p:cNvPr id="33" name="图片 32" descr="徽标&#10;&#10;描述已自动生成">
              <a:extLst>
                <a:ext uri="{FF2B5EF4-FFF2-40B4-BE49-F238E27FC236}">
                  <a16:creationId xmlns:a16="http://schemas.microsoft.com/office/drawing/2014/main" id="{A7553AE3-1867-27E0-D58B-6766BD66880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16885328">
              <a:off x="3104343" y="2463055"/>
              <a:ext cx="261376" cy="131909"/>
            </a:xfrm>
            <a:prstGeom prst="rect">
              <a:avLst/>
            </a:prstGeom>
          </p:spPr>
        </p:pic>
      </p:grpSp>
      <p:sp>
        <p:nvSpPr>
          <p:cNvPr id="34" name="下弧形箭头 33">
            <a:extLst>
              <a:ext uri="{FF2B5EF4-FFF2-40B4-BE49-F238E27FC236}">
                <a16:creationId xmlns:a16="http://schemas.microsoft.com/office/drawing/2014/main" id="{678B8B4F-FFC8-72FB-2585-2A3BABCD9256}"/>
              </a:ext>
            </a:extLst>
          </p:cNvPr>
          <p:cNvSpPr/>
          <p:nvPr/>
        </p:nvSpPr>
        <p:spPr>
          <a:xfrm>
            <a:off x="2227250" y="456176"/>
            <a:ext cx="846865" cy="429418"/>
          </a:xfrm>
          <a:prstGeom prst="curvedDownArrow">
            <a:avLst>
              <a:gd name="adj1" fmla="val 25000"/>
              <a:gd name="adj2" fmla="val 53950"/>
              <a:gd name="adj3" fmla="val 289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9D278997-04A9-8021-4ADC-B0C62DE897D0}"/>
              </a:ext>
            </a:extLst>
          </p:cNvPr>
          <p:cNvSpPr txBox="1"/>
          <p:nvPr/>
        </p:nvSpPr>
        <p:spPr>
          <a:xfrm>
            <a:off x="21750" y="3673701"/>
            <a:ext cx="15123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forgetting?</a:t>
            </a:r>
            <a:endParaRPr kumimoji="1" lang="zh-CN" altLang="en-US" sz="20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6" name="下弧形箭头 35">
            <a:extLst>
              <a:ext uri="{FF2B5EF4-FFF2-40B4-BE49-F238E27FC236}">
                <a16:creationId xmlns:a16="http://schemas.microsoft.com/office/drawing/2014/main" id="{88B19D26-E1C1-D7CB-C86B-F66FC454303C}"/>
              </a:ext>
            </a:extLst>
          </p:cNvPr>
          <p:cNvSpPr/>
          <p:nvPr/>
        </p:nvSpPr>
        <p:spPr>
          <a:xfrm rot="12758003">
            <a:off x="723194" y="2861594"/>
            <a:ext cx="846865" cy="429418"/>
          </a:xfrm>
          <a:prstGeom prst="curvedDownArrow">
            <a:avLst>
              <a:gd name="adj1" fmla="val 25000"/>
              <a:gd name="adj2" fmla="val 53950"/>
              <a:gd name="adj3" fmla="val 289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D8B7E6B-0592-02AE-1E5C-14E1BA0C31D5}"/>
              </a:ext>
            </a:extLst>
          </p:cNvPr>
          <p:cNvSpPr txBox="1"/>
          <p:nvPr/>
        </p:nvSpPr>
        <p:spPr>
          <a:xfrm>
            <a:off x="1055175" y="0"/>
            <a:ext cx="35870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Continual Training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Adaptation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65B31F0-735B-965A-AF67-10EC1F730150}"/>
              </a:ext>
            </a:extLst>
          </p:cNvPr>
          <p:cNvSpPr txBox="1"/>
          <p:nvPr/>
        </p:nvSpPr>
        <p:spPr>
          <a:xfrm>
            <a:off x="3728426" y="3630078"/>
            <a:ext cx="22659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Continual Training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Adaptation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" name="图形 40">
            <a:extLst>
              <a:ext uri="{FF2B5EF4-FFF2-40B4-BE49-F238E27FC236}">
                <a16:creationId xmlns:a16="http://schemas.microsoft.com/office/drawing/2014/main" id="{41BE3A72-0529-7015-6957-F597B42C895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79572" y="3161459"/>
            <a:ext cx="718529" cy="591371"/>
          </a:xfrm>
          <a:prstGeom prst="rect">
            <a:avLst/>
          </a:prstGeom>
        </p:spPr>
      </p:pic>
      <p:pic>
        <p:nvPicPr>
          <p:cNvPr id="5" name="图片 4" descr="形状&#10;&#10;描述已自动生成">
            <a:extLst>
              <a:ext uri="{FF2B5EF4-FFF2-40B4-BE49-F238E27FC236}">
                <a16:creationId xmlns:a16="http://schemas.microsoft.com/office/drawing/2014/main" id="{A91EBD31-F01C-1753-A4C8-B1C3309704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09273" y="945629"/>
            <a:ext cx="840343" cy="657039"/>
          </a:xfrm>
          <a:prstGeom prst="rect">
            <a:avLst/>
          </a:prstGeom>
        </p:spPr>
      </p:pic>
      <p:pic>
        <p:nvPicPr>
          <p:cNvPr id="6" name="图片 5" descr="形状&#10;&#10;描述已自动生成">
            <a:extLst>
              <a:ext uri="{FF2B5EF4-FFF2-40B4-BE49-F238E27FC236}">
                <a16:creationId xmlns:a16="http://schemas.microsoft.com/office/drawing/2014/main" id="{DE4BD53E-4EF1-A280-AC51-926759AF78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42220" y="2873911"/>
            <a:ext cx="840343" cy="657039"/>
          </a:xfrm>
          <a:prstGeom prst="rect">
            <a:avLst/>
          </a:prstGeom>
        </p:spPr>
      </p:pic>
      <p:sp>
        <p:nvSpPr>
          <p:cNvPr id="8" name="下弧形箭头 7">
            <a:extLst>
              <a:ext uri="{FF2B5EF4-FFF2-40B4-BE49-F238E27FC236}">
                <a16:creationId xmlns:a16="http://schemas.microsoft.com/office/drawing/2014/main" id="{B3A1130B-1DDD-9551-8127-68E3C86C81DE}"/>
              </a:ext>
            </a:extLst>
          </p:cNvPr>
          <p:cNvSpPr/>
          <p:nvPr/>
        </p:nvSpPr>
        <p:spPr>
          <a:xfrm rot="6926965">
            <a:off x="3842957" y="2781231"/>
            <a:ext cx="846865" cy="429418"/>
          </a:xfrm>
          <a:prstGeom prst="curvedDownArrow">
            <a:avLst>
              <a:gd name="adj1" fmla="val 25000"/>
              <a:gd name="adj2" fmla="val 53950"/>
              <a:gd name="adj3" fmla="val 28919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644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FD2D31A9-346A-FC46-7D2A-C2BC92314D7D}"/>
              </a:ext>
            </a:extLst>
          </p:cNvPr>
          <p:cNvSpPr txBox="1"/>
          <p:nvPr/>
        </p:nvSpPr>
        <p:spPr>
          <a:xfrm>
            <a:off x="3924828" y="5559723"/>
            <a:ext cx="45334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b. 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Complementary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earning </a:t>
            </a:r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ystem</a:t>
            </a: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EF017509-2FE4-E9FA-93A1-DC8F02F233A7}"/>
              </a:ext>
            </a:extLst>
          </p:cNvPr>
          <p:cNvSpPr/>
          <p:nvPr/>
        </p:nvSpPr>
        <p:spPr>
          <a:xfrm>
            <a:off x="1457032" y="2160473"/>
            <a:ext cx="1284122" cy="633046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Scenario </a:t>
            </a:r>
          </a:p>
          <a:p>
            <a:pPr algn="ctr"/>
            <a:r>
              <a:rPr kumimoji="1" lang="en-US" altLang="zh-CN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kumimoji="1" lang="zh-CN" alt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CCE507F0-7492-1279-1D36-3F986FAF2248}"/>
              </a:ext>
            </a:extLst>
          </p:cNvPr>
          <p:cNvSpPr/>
          <p:nvPr/>
        </p:nvSpPr>
        <p:spPr>
          <a:xfrm>
            <a:off x="2538804" y="309083"/>
            <a:ext cx="1144759" cy="633046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Scenario </a:t>
            </a:r>
          </a:p>
          <a:p>
            <a:pPr algn="ctr"/>
            <a:r>
              <a:rPr kumimoji="1" lang="en-US" altLang="zh-CN" sz="20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endParaRPr kumimoji="1" lang="zh-CN" altLang="en-US" sz="20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圆角矩形 25">
                <a:extLst>
                  <a:ext uri="{FF2B5EF4-FFF2-40B4-BE49-F238E27FC236}">
                    <a16:creationId xmlns:a16="http://schemas.microsoft.com/office/drawing/2014/main" id="{63F6B65B-4B80-1C5B-63B9-FA490D55E16A}"/>
                  </a:ext>
                </a:extLst>
              </p:cNvPr>
              <p:cNvSpPr/>
              <p:nvPr/>
            </p:nvSpPr>
            <p:spPr>
              <a:xfrm>
                <a:off x="4316738" y="296147"/>
                <a:ext cx="1144760" cy="633046"/>
              </a:xfrm>
              <a:prstGeom prst="roundRect">
                <a:avLst/>
              </a:prstGeom>
              <a:noFill/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CN" sz="2000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Scenario </a:t>
                </a:r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kumimoji="1" lang="en-US" altLang="zh-CN" sz="2000" i="1" dirty="0" smtClean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𝑁</m:t>
                      </m:r>
                    </m:oMath>
                  </m:oMathPara>
                </a14:m>
                <a:endParaRPr kumimoji="1" lang="zh-CN" altLang="en-US" sz="2000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6" name="圆角矩形 25">
                <a:extLst>
                  <a:ext uri="{FF2B5EF4-FFF2-40B4-BE49-F238E27FC236}">
                    <a16:creationId xmlns:a16="http://schemas.microsoft.com/office/drawing/2014/main" id="{63F6B65B-4B80-1C5B-63B9-FA490D55E1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6738" y="296147"/>
                <a:ext cx="1144760" cy="633046"/>
              </a:xfrm>
              <a:prstGeom prst="roundRect">
                <a:avLst/>
              </a:prstGeom>
              <a:blipFill>
                <a:blip r:embed="rId3"/>
                <a:stretch>
                  <a:fillRect l="-2151" t="-9804" r="-6452"/>
                </a:stretch>
              </a:blipFill>
              <a:ln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文本框 30">
            <a:extLst>
              <a:ext uri="{FF2B5EF4-FFF2-40B4-BE49-F238E27FC236}">
                <a16:creationId xmlns:a16="http://schemas.microsoft.com/office/drawing/2014/main" id="{943B44E9-A263-31A1-02FC-EB81142C09B3}"/>
              </a:ext>
            </a:extLst>
          </p:cNvPr>
          <p:cNvSpPr txBox="1"/>
          <p:nvPr/>
        </p:nvSpPr>
        <p:spPr>
          <a:xfrm>
            <a:off x="5241044" y="1798409"/>
            <a:ext cx="8921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Time</a:t>
            </a:r>
            <a:endParaRPr kumimoji="1" lang="zh-CN" altLang="en-US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右箭头 31">
            <a:extLst>
              <a:ext uri="{FF2B5EF4-FFF2-40B4-BE49-F238E27FC236}">
                <a16:creationId xmlns:a16="http://schemas.microsoft.com/office/drawing/2014/main" id="{9B73F049-151B-04D6-7C4A-3C7664728C4F}"/>
              </a:ext>
            </a:extLst>
          </p:cNvPr>
          <p:cNvSpPr/>
          <p:nvPr/>
        </p:nvSpPr>
        <p:spPr>
          <a:xfrm>
            <a:off x="1534492" y="1394458"/>
            <a:ext cx="4752496" cy="369332"/>
          </a:xfrm>
          <a:prstGeom prst="rightArrow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0800000" scaled="0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3" name="直线箭头连接符 42">
            <a:extLst>
              <a:ext uri="{FF2B5EF4-FFF2-40B4-BE49-F238E27FC236}">
                <a16:creationId xmlns:a16="http://schemas.microsoft.com/office/drawing/2014/main" id="{0857323A-3DEB-5073-A970-1269C2C30AD4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2099093" y="1673359"/>
            <a:ext cx="2022" cy="48711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直线箭头连接符 55">
            <a:extLst>
              <a:ext uri="{FF2B5EF4-FFF2-40B4-BE49-F238E27FC236}">
                <a16:creationId xmlns:a16="http://schemas.microsoft.com/office/drawing/2014/main" id="{8DC8C675-3E93-9D37-B4E8-D5997945B7ED}"/>
              </a:ext>
            </a:extLst>
          </p:cNvPr>
          <p:cNvCxnSpPr>
            <a:cxnSpLocks/>
          </p:cNvCxnSpPr>
          <p:nvPr/>
        </p:nvCxnSpPr>
        <p:spPr>
          <a:xfrm flipH="1">
            <a:off x="3088151" y="924050"/>
            <a:ext cx="1" cy="54327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直线箭头连接符 58">
            <a:extLst>
              <a:ext uri="{FF2B5EF4-FFF2-40B4-BE49-F238E27FC236}">
                <a16:creationId xmlns:a16="http://schemas.microsoft.com/office/drawing/2014/main" id="{9E599E92-114D-D3F2-A1E7-5DA12540FAC9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4134200" y="1672221"/>
            <a:ext cx="0" cy="476149"/>
          </a:xfrm>
          <a:prstGeom prst="straightConnector1">
            <a:avLst/>
          </a:prstGeom>
          <a:ln>
            <a:solidFill>
              <a:srgbClr val="FFC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直线箭头连接符 59">
            <a:extLst>
              <a:ext uri="{FF2B5EF4-FFF2-40B4-BE49-F238E27FC236}">
                <a16:creationId xmlns:a16="http://schemas.microsoft.com/office/drawing/2014/main" id="{431B545B-4FBE-5CF7-D2D5-D71D55CE7CE0}"/>
              </a:ext>
            </a:extLst>
          </p:cNvPr>
          <p:cNvCxnSpPr>
            <a:cxnSpLocks/>
          </p:cNvCxnSpPr>
          <p:nvPr/>
        </p:nvCxnSpPr>
        <p:spPr>
          <a:xfrm flipH="1">
            <a:off x="4869397" y="938867"/>
            <a:ext cx="1" cy="543270"/>
          </a:xfrm>
          <a:prstGeom prst="straightConnector1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椭圆 60">
            <a:extLst>
              <a:ext uri="{FF2B5EF4-FFF2-40B4-BE49-F238E27FC236}">
                <a16:creationId xmlns:a16="http://schemas.microsoft.com/office/drawing/2014/main" id="{3034AB84-A945-D86D-295F-8B639A05C5A7}"/>
              </a:ext>
            </a:extLst>
          </p:cNvPr>
          <p:cNvSpPr/>
          <p:nvPr/>
        </p:nvSpPr>
        <p:spPr>
          <a:xfrm>
            <a:off x="2518710" y="3067113"/>
            <a:ext cx="2306304" cy="2151017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68" name="直线箭头连接符 67">
            <a:extLst>
              <a:ext uri="{FF2B5EF4-FFF2-40B4-BE49-F238E27FC236}">
                <a16:creationId xmlns:a16="http://schemas.microsoft.com/office/drawing/2014/main" id="{5B85E3B7-CFDF-233B-A3CD-DC2BEDD251D8}"/>
              </a:ext>
            </a:extLst>
          </p:cNvPr>
          <p:cNvCxnSpPr>
            <a:cxnSpLocks/>
          </p:cNvCxnSpPr>
          <p:nvPr/>
        </p:nvCxnSpPr>
        <p:spPr>
          <a:xfrm flipV="1">
            <a:off x="3671862" y="3067113"/>
            <a:ext cx="0" cy="1149531"/>
          </a:xfrm>
          <a:prstGeom prst="straightConnector1">
            <a:avLst/>
          </a:prstGeom>
          <a:ln w="63500">
            <a:solidFill>
              <a:srgbClr val="7030A0">
                <a:alpha val="50000"/>
              </a:srgb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直线箭头连接符 68">
            <a:extLst>
              <a:ext uri="{FF2B5EF4-FFF2-40B4-BE49-F238E27FC236}">
                <a16:creationId xmlns:a16="http://schemas.microsoft.com/office/drawing/2014/main" id="{B45DAAE5-05BB-1713-78D1-119F39A0A467}"/>
              </a:ext>
            </a:extLst>
          </p:cNvPr>
          <p:cNvCxnSpPr>
            <a:cxnSpLocks/>
            <a:endCxn id="61" idx="7"/>
          </p:cNvCxnSpPr>
          <p:nvPr/>
        </p:nvCxnSpPr>
        <p:spPr>
          <a:xfrm flipV="1">
            <a:off x="3671862" y="3382122"/>
            <a:ext cx="815402" cy="834522"/>
          </a:xfrm>
          <a:prstGeom prst="straightConnector1">
            <a:avLst/>
          </a:prstGeom>
          <a:ln w="63500">
            <a:solidFill>
              <a:srgbClr val="FFC000">
                <a:alpha val="50000"/>
              </a:srgb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直线箭头连接符 73">
            <a:extLst>
              <a:ext uri="{FF2B5EF4-FFF2-40B4-BE49-F238E27FC236}">
                <a16:creationId xmlns:a16="http://schemas.microsoft.com/office/drawing/2014/main" id="{431DCDB8-8699-B280-661D-6FDDE214BF44}"/>
              </a:ext>
            </a:extLst>
          </p:cNvPr>
          <p:cNvCxnSpPr>
            <a:cxnSpLocks/>
            <a:endCxn id="61" idx="5"/>
          </p:cNvCxnSpPr>
          <p:nvPr/>
        </p:nvCxnSpPr>
        <p:spPr>
          <a:xfrm>
            <a:off x="3671862" y="4216644"/>
            <a:ext cx="815402" cy="686477"/>
          </a:xfrm>
          <a:prstGeom prst="straightConnector1">
            <a:avLst/>
          </a:prstGeom>
          <a:ln w="63500">
            <a:solidFill>
              <a:schemeClr val="accent5">
                <a:lumMod val="60000"/>
                <a:lumOff val="40000"/>
                <a:alpha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直线箭头连接符 76">
            <a:extLst>
              <a:ext uri="{FF2B5EF4-FFF2-40B4-BE49-F238E27FC236}">
                <a16:creationId xmlns:a16="http://schemas.microsoft.com/office/drawing/2014/main" id="{19ADABC6-2A1D-ABAD-5DE6-68031A92D925}"/>
              </a:ext>
            </a:extLst>
          </p:cNvPr>
          <p:cNvCxnSpPr>
            <a:cxnSpLocks/>
            <a:endCxn id="61" idx="2"/>
          </p:cNvCxnSpPr>
          <p:nvPr/>
        </p:nvCxnSpPr>
        <p:spPr>
          <a:xfrm flipH="1" flipV="1">
            <a:off x="2518710" y="4142622"/>
            <a:ext cx="1153152" cy="74022"/>
          </a:xfrm>
          <a:prstGeom prst="straightConnector1">
            <a:avLst/>
          </a:prstGeom>
          <a:ln w="63500">
            <a:solidFill>
              <a:schemeClr val="tx1">
                <a:alpha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文本框 81">
            <a:extLst>
              <a:ext uri="{FF2B5EF4-FFF2-40B4-BE49-F238E27FC236}">
                <a16:creationId xmlns:a16="http://schemas.microsoft.com/office/drawing/2014/main" id="{DD867CF1-8107-0FF7-34F2-76E04BB244B5}"/>
              </a:ext>
            </a:extLst>
          </p:cNvPr>
          <p:cNvSpPr txBox="1"/>
          <p:nvPr/>
        </p:nvSpPr>
        <p:spPr>
          <a:xfrm>
            <a:off x="2653775" y="4290666"/>
            <a:ext cx="12710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diversity</a:t>
            </a:r>
            <a:endParaRPr kumimoji="1" lang="zh-CN" altLang="en-US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4688E18E-7E7E-F254-065B-DBBD4A760281}"/>
              </a:ext>
            </a:extLst>
          </p:cNvPr>
          <p:cNvSpPr txBox="1"/>
          <p:nvPr/>
        </p:nvSpPr>
        <p:spPr>
          <a:xfrm>
            <a:off x="1644806" y="5218130"/>
            <a:ext cx="4120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Replay Memory Buffer Selection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图片 1" descr="卡通人物&#10;&#10;中度可信度描述已自动生成">
            <a:extLst>
              <a:ext uri="{FF2B5EF4-FFF2-40B4-BE49-F238E27FC236}">
                <a16:creationId xmlns:a16="http://schemas.microsoft.com/office/drawing/2014/main" id="{9627ED22-A4B9-BB38-E32F-BF7996BE23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5859" y="234979"/>
            <a:ext cx="5358704" cy="3826395"/>
          </a:xfrm>
          <a:prstGeom prst="rect">
            <a:avLst/>
          </a:prstGeom>
        </p:spPr>
      </p:pic>
      <p:cxnSp>
        <p:nvCxnSpPr>
          <p:cNvPr id="5" name="直线箭头连接符 4">
            <a:extLst>
              <a:ext uri="{FF2B5EF4-FFF2-40B4-BE49-F238E27FC236}">
                <a16:creationId xmlns:a16="http://schemas.microsoft.com/office/drawing/2014/main" id="{300609A1-CCDD-D090-49BE-1360D4920B33}"/>
              </a:ext>
            </a:extLst>
          </p:cNvPr>
          <p:cNvCxnSpPr>
            <a:cxnSpLocks/>
          </p:cNvCxnSpPr>
          <p:nvPr/>
        </p:nvCxnSpPr>
        <p:spPr>
          <a:xfrm>
            <a:off x="6424698" y="4227378"/>
            <a:ext cx="1258784" cy="0"/>
          </a:xfrm>
          <a:prstGeom prst="straightConnector1">
            <a:avLst/>
          </a:prstGeom>
          <a:ln w="63500">
            <a:solidFill>
              <a:srgbClr val="00B05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直线箭头连接符 8">
            <a:extLst>
              <a:ext uri="{FF2B5EF4-FFF2-40B4-BE49-F238E27FC236}">
                <a16:creationId xmlns:a16="http://schemas.microsoft.com/office/drawing/2014/main" id="{DF9C617B-06E7-A9C7-180A-81B447ACAFF8}"/>
              </a:ext>
            </a:extLst>
          </p:cNvPr>
          <p:cNvCxnSpPr>
            <a:cxnSpLocks/>
          </p:cNvCxnSpPr>
          <p:nvPr/>
        </p:nvCxnSpPr>
        <p:spPr>
          <a:xfrm>
            <a:off x="6424698" y="4665620"/>
            <a:ext cx="1258784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5D8F081E-22EA-89F0-163F-47E10BE5AA74}"/>
              </a:ext>
            </a:extLst>
          </p:cNvPr>
          <p:cNvCxnSpPr>
            <a:cxnSpLocks/>
          </p:cNvCxnSpPr>
          <p:nvPr/>
        </p:nvCxnSpPr>
        <p:spPr>
          <a:xfrm>
            <a:off x="6424698" y="5107606"/>
            <a:ext cx="1258784" cy="0"/>
          </a:xfrm>
          <a:prstGeom prst="straightConnector1">
            <a:avLst/>
          </a:prstGeom>
          <a:ln w="63500">
            <a:solidFill>
              <a:srgbClr val="0070C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文本框 10">
            <a:extLst>
              <a:ext uri="{FF2B5EF4-FFF2-40B4-BE49-F238E27FC236}">
                <a16:creationId xmlns:a16="http://schemas.microsoft.com/office/drawing/2014/main" id="{8D3F5041-6CFF-9F34-7551-C8FA3D1F559C}"/>
              </a:ext>
            </a:extLst>
          </p:cNvPr>
          <p:cNvSpPr txBox="1"/>
          <p:nvPr/>
        </p:nvSpPr>
        <p:spPr>
          <a:xfrm>
            <a:off x="8218915" y="3996293"/>
            <a:ext cx="2432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neocortex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905ABF5-A836-83E3-0A22-5A3DBE0AE77C}"/>
              </a:ext>
            </a:extLst>
          </p:cNvPr>
          <p:cNvSpPr txBox="1"/>
          <p:nvPr/>
        </p:nvSpPr>
        <p:spPr>
          <a:xfrm>
            <a:off x="8010053" y="4451318"/>
            <a:ext cx="2850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hippocampus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9ED66FFE-081C-AFB5-45E8-07380647E49C}"/>
              </a:ext>
            </a:extLst>
          </p:cNvPr>
          <p:cNvSpPr txBox="1"/>
          <p:nvPr/>
        </p:nvSpPr>
        <p:spPr>
          <a:xfrm>
            <a:off x="7802235" y="4875810"/>
            <a:ext cx="32657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interplay between neocortex  and hippocampus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D36E7C3C-8703-E3A9-FE86-549B6DDCFBD4}"/>
              </a:ext>
            </a:extLst>
          </p:cNvPr>
          <p:cNvSpPr/>
          <p:nvPr/>
        </p:nvSpPr>
        <p:spPr>
          <a:xfrm>
            <a:off x="3492139" y="2148370"/>
            <a:ext cx="1284122" cy="633046"/>
          </a:xfrm>
          <a:prstGeom prst="round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Scenario </a:t>
            </a:r>
          </a:p>
          <a:p>
            <a:pPr algn="ctr"/>
            <a:r>
              <a:rPr kumimoji="1" lang="en-US" altLang="zh-CN" sz="2000" dirty="0">
                <a:solidFill>
                  <a:srgbClr val="FFC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endParaRPr kumimoji="1" lang="zh-CN" altLang="en-US" sz="2000"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921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90F1245A-806B-6A47-B149-FABD9EBE0A1F}"/>
              </a:ext>
            </a:extLst>
          </p:cNvPr>
          <p:cNvGrpSpPr/>
          <p:nvPr/>
        </p:nvGrpSpPr>
        <p:grpSpPr>
          <a:xfrm>
            <a:off x="9837774" y="549835"/>
            <a:ext cx="1910993" cy="1592136"/>
            <a:chOff x="1485900" y="3227294"/>
            <a:chExt cx="3637430" cy="3012141"/>
          </a:xfrm>
        </p:grpSpPr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D5ED470D-37D8-B714-EA5F-6487158CB5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/>
            </a:blip>
            <a:srcRect l="37607" t="28696" r="33579" b="39514"/>
            <a:stretch/>
          </p:blipFill>
          <p:spPr>
            <a:xfrm>
              <a:off x="1485900" y="3227294"/>
              <a:ext cx="3637430" cy="3012141"/>
            </a:xfrm>
            <a:prstGeom prst="rect">
              <a:avLst/>
            </a:prstGeom>
          </p:spPr>
        </p:pic>
        <p:pic>
          <p:nvPicPr>
            <p:cNvPr id="37" name="图片 36" descr="徽标&#10;&#10;描述已自动生成">
              <a:extLst>
                <a:ext uri="{FF2B5EF4-FFF2-40B4-BE49-F238E27FC236}">
                  <a16:creationId xmlns:a16="http://schemas.microsoft.com/office/drawing/2014/main" id="{FA2684CD-BBB1-730D-5DF0-E74521120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  <a:alphaModFix/>
            </a:blip>
            <a:srcRect l="6331" t="27586" r="6059" b="28199"/>
            <a:stretch/>
          </p:blipFill>
          <p:spPr>
            <a:xfrm rot="12605517">
              <a:off x="2707421" y="4950727"/>
              <a:ext cx="233257" cy="117718"/>
            </a:xfrm>
            <a:prstGeom prst="rect">
              <a:avLst/>
            </a:prstGeom>
          </p:spPr>
        </p:pic>
        <p:pic>
          <p:nvPicPr>
            <p:cNvPr id="38" name="图片 37" descr="徽标&#10;&#10;描述已自动生成">
              <a:extLst>
                <a:ext uri="{FF2B5EF4-FFF2-40B4-BE49-F238E27FC236}">
                  <a16:creationId xmlns:a16="http://schemas.microsoft.com/office/drawing/2014/main" id="{B0795806-C274-8D23-4AD3-B141C88697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/>
            </a:blip>
            <a:srcRect l="6331" t="27586" r="6059" b="28199"/>
            <a:stretch/>
          </p:blipFill>
          <p:spPr>
            <a:xfrm rot="1468192">
              <a:off x="4193310" y="4353496"/>
              <a:ext cx="274264" cy="138414"/>
            </a:xfrm>
            <a:prstGeom prst="rect">
              <a:avLst/>
            </a:prstGeom>
          </p:spPr>
        </p:pic>
        <p:pic>
          <p:nvPicPr>
            <p:cNvPr id="39" name="图片 38" descr="徽标&#10;&#10;描述已自动生成">
              <a:extLst>
                <a:ext uri="{FF2B5EF4-FFF2-40B4-BE49-F238E27FC236}">
                  <a16:creationId xmlns:a16="http://schemas.microsoft.com/office/drawing/2014/main" id="{C0AC4D15-BB79-D08F-37C3-C9B1AE79E3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/>
            </a:blip>
            <a:srcRect l="6331" t="27586" r="6059" b="28199"/>
            <a:stretch/>
          </p:blipFill>
          <p:spPr>
            <a:xfrm rot="12838792">
              <a:off x="1937105" y="4042122"/>
              <a:ext cx="261376" cy="131909"/>
            </a:xfrm>
            <a:prstGeom prst="rect">
              <a:avLst/>
            </a:prstGeom>
          </p:spPr>
        </p:pic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B9E3E224-8EBB-B74B-DEE4-A6321B154C0B}"/>
              </a:ext>
            </a:extLst>
          </p:cNvPr>
          <p:cNvGrpSpPr/>
          <p:nvPr/>
        </p:nvGrpSpPr>
        <p:grpSpPr>
          <a:xfrm>
            <a:off x="0" y="242599"/>
            <a:ext cx="1910993" cy="1592136"/>
            <a:chOff x="1485900" y="3227294"/>
            <a:chExt cx="3637430" cy="3012141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8BF715EA-0E8B-DF60-66E8-886F5AD1F6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30000"/>
            </a:blip>
            <a:srcRect l="37607" t="28696" r="33579" b="39514"/>
            <a:stretch/>
          </p:blipFill>
          <p:spPr>
            <a:xfrm>
              <a:off x="1485900" y="3227294"/>
              <a:ext cx="3637430" cy="3012141"/>
            </a:xfrm>
            <a:prstGeom prst="rect">
              <a:avLst/>
            </a:prstGeom>
          </p:spPr>
        </p:pic>
        <p:pic>
          <p:nvPicPr>
            <p:cNvPr id="10" name="图片 9" descr="徽标&#10;&#10;描述已自动生成">
              <a:extLst>
                <a:ext uri="{FF2B5EF4-FFF2-40B4-BE49-F238E27FC236}">
                  <a16:creationId xmlns:a16="http://schemas.microsoft.com/office/drawing/2014/main" id="{F3F66D9F-B18D-8192-4FA2-FB22C9E9D4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  <a:alphaModFix amt="30000"/>
            </a:blip>
            <a:srcRect l="6331" t="27586" r="6059" b="28199"/>
            <a:stretch/>
          </p:blipFill>
          <p:spPr>
            <a:xfrm rot="12605517">
              <a:off x="2707421" y="4950727"/>
              <a:ext cx="233257" cy="117718"/>
            </a:xfrm>
            <a:prstGeom prst="rect">
              <a:avLst/>
            </a:prstGeom>
          </p:spPr>
        </p:pic>
        <p:pic>
          <p:nvPicPr>
            <p:cNvPr id="11" name="图片 10" descr="徽标&#10;&#10;描述已自动生成">
              <a:extLst>
                <a:ext uri="{FF2B5EF4-FFF2-40B4-BE49-F238E27FC236}">
                  <a16:creationId xmlns:a16="http://schemas.microsoft.com/office/drawing/2014/main" id="{41D72845-D297-FEE7-F3A3-91EF27D7D0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30000"/>
            </a:blip>
            <a:srcRect l="6331" t="27586" r="6059" b="28199"/>
            <a:stretch/>
          </p:blipFill>
          <p:spPr>
            <a:xfrm rot="1468192">
              <a:off x="4193310" y="4353496"/>
              <a:ext cx="274264" cy="138414"/>
            </a:xfrm>
            <a:prstGeom prst="rect">
              <a:avLst/>
            </a:prstGeom>
          </p:spPr>
        </p:pic>
        <p:pic>
          <p:nvPicPr>
            <p:cNvPr id="12" name="图片 11" descr="徽标&#10;&#10;描述已自动生成">
              <a:extLst>
                <a:ext uri="{FF2B5EF4-FFF2-40B4-BE49-F238E27FC236}">
                  <a16:creationId xmlns:a16="http://schemas.microsoft.com/office/drawing/2014/main" id="{F84CD20B-77B6-AD09-4B0F-6A25169ADF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30000"/>
            </a:blip>
            <a:srcRect l="6331" t="27586" r="6059" b="28199"/>
            <a:stretch/>
          </p:blipFill>
          <p:spPr>
            <a:xfrm rot="12838792">
              <a:off x="1937105" y="4042122"/>
              <a:ext cx="261376" cy="131909"/>
            </a:xfrm>
            <a:prstGeom prst="rect">
              <a:avLst/>
            </a:prstGeom>
          </p:spPr>
        </p:pic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FD2D31A9-346A-FC46-7D2A-C2BC92314D7D}"/>
              </a:ext>
            </a:extLst>
          </p:cNvPr>
          <p:cNvSpPr txBox="1"/>
          <p:nvPr/>
        </p:nvSpPr>
        <p:spPr>
          <a:xfrm>
            <a:off x="3498053" y="3020200"/>
            <a:ext cx="4725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c. Mitigate the forgetting by memory replay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1D1164A1-07FC-CCE2-61E7-12661BE83271}"/>
              </a:ext>
            </a:extLst>
          </p:cNvPr>
          <p:cNvGrpSpPr/>
          <p:nvPr/>
        </p:nvGrpSpPr>
        <p:grpSpPr>
          <a:xfrm>
            <a:off x="2890477" y="529651"/>
            <a:ext cx="1570668" cy="1294967"/>
            <a:chOff x="1068977" y="1340676"/>
            <a:chExt cx="2607013" cy="2263302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6688A21F-B5E9-6003-98C9-7E99F3F82A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 amt="53000"/>
            </a:blip>
            <a:srcRect l="31169" t="27751" r="24302" b="20742"/>
            <a:stretch/>
          </p:blipFill>
          <p:spPr>
            <a:xfrm>
              <a:off x="1068977" y="1340676"/>
              <a:ext cx="2607013" cy="2263302"/>
            </a:xfrm>
            <a:prstGeom prst="rect">
              <a:avLst/>
            </a:prstGeom>
          </p:spPr>
        </p:pic>
        <p:pic>
          <p:nvPicPr>
            <p:cNvPr id="17" name="图片 16" descr="徽标&#10;&#10;描述已自动生成">
              <a:extLst>
                <a:ext uri="{FF2B5EF4-FFF2-40B4-BE49-F238E27FC236}">
                  <a16:creationId xmlns:a16="http://schemas.microsoft.com/office/drawing/2014/main" id="{85A96489-E661-2FE2-6B5E-450A50539B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  <a:alphaModFix amt="53000"/>
            </a:blip>
            <a:srcRect l="6331" t="27586" r="6059" b="28199"/>
            <a:stretch/>
          </p:blipFill>
          <p:spPr>
            <a:xfrm rot="14312228">
              <a:off x="1611486" y="1716710"/>
              <a:ext cx="233257" cy="117718"/>
            </a:xfrm>
            <a:prstGeom prst="rect">
              <a:avLst/>
            </a:prstGeom>
          </p:spPr>
        </p:pic>
        <p:pic>
          <p:nvPicPr>
            <p:cNvPr id="18" name="图片 17" descr="徽标&#10;&#10;描述已自动生成">
              <a:extLst>
                <a:ext uri="{FF2B5EF4-FFF2-40B4-BE49-F238E27FC236}">
                  <a16:creationId xmlns:a16="http://schemas.microsoft.com/office/drawing/2014/main" id="{88352787-9A91-6B45-986A-C7748CA1CA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53000"/>
            </a:blip>
            <a:srcRect l="6331" t="27586" r="6059" b="28199"/>
            <a:stretch/>
          </p:blipFill>
          <p:spPr>
            <a:xfrm rot="2123934">
              <a:off x="2626726" y="2077387"/>
              <a:ext cx="274264" cy="138414"/>
            </a:xfrm>
            <a:prstGeom prst="rect">
              <a:avLst/>
            </a:prstGeom>
          </p:spPr>
        </p:pic>
        <p:pic>
          <p:nvPicPr>
            <p:cNvPr id="19" name="图片 18" descr="徽标&#10;&#10;描述已自动生成">
              <a:extLst>
                <a:ext uri="{FF2B5EF4-FFF2-40B4-BE49-F238E27FC236}">
                  <a16:creationId xmlns:a16="http://schemas.microsoft.com/office/drawing/2014/main" id="{8615B72D-B452-C4EB-926E-A0B747C4F5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  <a:alphaModFix amt="53000"/>
            </a:blip>
            <a:srcRect l="6331" t="27586" r="6059" b="28199"/>
            <a:stretch/>
          </p:blipFill>
          <p:spPr>
            <a:xfrm rot="19249046">
              <a:off x="1617058" y="2214332"/>
              <a:ext cx="261376" cy="131909"/>
            </a:xfrm>
            <a:prstGeom prst="rect">
              <a:avLst/>
            </a:prstGeom>
          </p:spPr>
        </p:pic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4FFE3255-D530-3A03-17EF-EB203DEBFC9B}"/>
              </a:ext>
            </a:extLst>
          </p:cNvPr>
          <p:cNvGrpSpPr/>
          <p:nvPr/>
        </p:nvGrpSpPr>
        <p:grpSpPr>
          <a:xfrm>
            <a:off x="5890350" y="307186"/>
            <a:ext cx="1783566" cy="1789314"/>
            <a:chOff x="1865299" y="2056760"/>
            <a:chExt cx="2329254" cy="2333065"/>
          </a:xfrm>
        </p:grpSpPr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C35A8E01-B472-DBF7-FBBA-6D0F4F4AAC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7751" t="23989" r="22465" b="22917"/>
            <a:stretch/>
          </p:blipFill>
          <p:spPr>
            <a:xfrm>
              <a:off x="1865299" y="2056760"/>
              <a:ext cx="2329254" cy="2333065"/>
            </a:xfrm>
            <a:prstGeom prst="rect">
              <a:avLst/>
            </a:prstGeom>
          </p:spPr>
        </p:pic>
        <p:pic>
          <p:nvPicPr>
            <p:cNvPr id="22" name="图片 21" descr="徽标&#10;&#10;描述已自动生成">
              <a:extLst>
                <a:ext uri="{FF2B5EF4-FFF2-40B4-BE49-F238E27FC236}">
                  <a16:creationId xmlns:a16="http://schemas.microsoft.com/office/drawing/2014/main" id="{92695B46-6966-BCF5-2526-FDDF587C67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800775">
              <a:off x="3878845" y="2962554"/>
              <a:ext cx="233257" cy="117718"/>
            </a:xfrm>
            <a:prstGeom prst="rect">
              <a:avLst/>
            </a:prstGeom>
          </p:spPr>
        </p:pic>
        <p:pic>
          <p:nvPicPr>
            <p:cNvPr id="23" name="图片 22" descr="徽标&#10;&#10;描述已自动生成">
              <a:extLst>
                <a:ext uri="{FF2B5EF4-FFF2-40B4-BE49-F238E27FC236}">
                  <a16:creationId xmlns:a16="http://schemas.microsoft.com/office/drawing/2014/main" id="{016AF600-D559-5C86-2AEF-91C3CBDE6A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6331" t="27586" r="6059" b="28199"/>
            <a:stretch/>
          </p:blipFill>
          <p:spPr>
            <a:xfrm rot="6120829">
              <a:off x="3569943" y="3558197"/>
              <a:ext cx="274264" cy="138414"/>
            </a:xfrm>
            <a:prstGeom prst="rect">
              <a:avLst/>
            </a:prstGeom>
          </p:spPr>
        </p:pic>
        <p:pic>
          <p:nvPicPr>
            <p:cNvPr id="24" name="图片 23" descr="徽标&#10;&#10;描述已自动生成">
              <a:extLst>
                <a:ext uri="{FF2B5EF4-FFF2-40B4-BE49-F238E27FC236}">
                  <a16:creationId xmlns:a16="http://schemas.microsoft.com/office/drawing/2014/main" id="{07E8A1CF-544E-A804-82BE-41A0181A00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16885328">
              <a:off x="3104343" y="2463055"/>
              <a:ext cx="261376" cy="131909"/>
            </a:xfrm>
            <a:prstGeom prst="rect">
              <a:avLst/>
            </a:prstGeom>
          </p:spPr>
        </p:pic>
      </p:grpSp>
      <p:sp>
        <p:nvSpPr>
          <p:cNvPr id="2" name="下箭头 1">
            <a:extLst>
              <a:ext uri="{FF2B5EF4-FFF2-40B4-BE49-F238E27FC236}">
                <a16:creationId xmlns:a16="http://schemas.microsoft.com/office/drawing/2014/main" id="{9FD215E0-E2CB-15FC-BA0E-DB94D9E2B18F}"/>
              </a:ext>
            </a:extLst>
          </p:cNvPr>
          <p:cNvSpPr/>
          <p:nvPr/>
        </p:nvSpPr>
        <p:spPr>
          <a:xfrm rot="16200000">
            <a:off x="8487757" y="871586"/>
            <a:ext cx="279885" cy="462157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0" name="下箭头 39">
            <a:extLst>
              <a:ext uri="{FF2B5EF4-FFF2-40B4-BE49-F238E27FC236}">
                <a16:creationId xmlns:a16="http://schemas.microsoft.com/office/drawing/2014/main" id="{5013F209-3D2E-3200-CC25-D0D6A0BC86D6}"/>
              </a:ext>
            </a:extLst>
          </p:cNvPr>
          <p:cNvSpPr/>
          <p:nvPr/>
        </p:nvSpPr>
        <p:spPr>
          <a:xfrm rot="16200000">
            <a:off x="5201942" y="853568"/>
            <a:ext cx="279885" cy="498193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9B871998-F51D-A994-97DD-D43F4FD5181E}"/>
              </a:ext>
            </a:extLst>
          </p:cNvPr>
          <p:cNvSpPr txBox="1"/>
          <p:nvPr/>
        </p:nvSpPr>
        <p:spPr>
          <a:xfrm>
            <a:off x="0" y="2436"/>
            <a:ext cx="1782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Past scenario 1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2" name="下箭头 41">
            <a:extLst>
              <a:ext uri="{FF2B5EF4-FFF2-40B4-BE49-F238E27FC236}">
                <a16:creationId xmlns:a16="http://schemas.microsoft.com/office/drawing/2014/main" id="{FA0F0234-BA5B-3109-6980-81901E8E2344}"/>
              </a:ext>
            </a:extLst>
          </p:cNvPr>
          <p:cNvSpPr/>
          <p:nvPr/>
        </p:nvSpPr>
        <p:spPr>
          <a:xfrm rot="16200000">
            <a:off x="2219650" y="853568"/>
            <a:ext cx="279885" cy="498193"/>
          </a:xfrm>
          <a:prstGeom prst="downArrow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4" name="肘形连接符 43">
            <a:extLst>
              <a:ext uri="{FF2B5EF4-FFF2-40B4-BE49-F238E27FC236}">
                <a16:creationId xmlns:a16="http://schemas.microsoft.com/office/drawing/2014/main" id="{1919F543-B304-45E2-C44C-E074009328DB}"/>
              </a:ext>
            </a:extLst>
          </p:cNvPr>
          <p:cNvCxnSpPr>
            <a:cxnSpLocks/>
            <a:stCxn id="9" idx="2"/>
            <a:endCxn id="21" idx="2"/>
          </p:cNvCxnSpPr>
          <p:nvPr/>
        </p:nvCxnSpPr>
        <p:spPr>
          <a:xfrm rot="16200000" flipH="1">
            <a:off x="3737933" y="-947701"/>
            <a:ext cx="261765" cy="5826636"/>
          </a:xfrm>
          <a:prstGeom prst="bentConnector3">
            <a:avLst>
              <a:gd name="adj1" fmla="val 25642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直线箭头连接符 46">
            <a:extLst>
              <a:ext uri="{FF2B5EF4-FFF2-40B4-BE49-F238E27FC236}">
                <a16:creationId xmlns:a16="http://schemas.microsoft.com/office/drawing/2014/main" id="{67462431-673D-2C6D-925B-5D8E20836D89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3675811" y="1824618"/>
            <a:ext cx="0" cy="677422"/>
          </a:xfrm>
          <a:prstGeom prst="straightConnector1">
            <a:avLst/>
          </a:prstGeom>
          <a:ln>
            <a:solidFill>
              <a:schemeClr val="tx1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88D74B3D-0159-58B1-71E7-D2AB7B894F4E}"/>
              </a:ext>
            </a:extLst>
          </p:cNvPr>
          <p:cNvSpPr txBox="1"/>
          <p:nvPr/>
        </p:nvSpPr>
        <p:spPr>
          <a:xfrm>
            <a:off x="2793402" y="2436"/>
            <a:ext cx="17820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Past scenario 2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F0406016-DF46-1180-F374-6D513925B865}"/>
              </a:ext>
            </a:extLst>
          </p:cNvPr>
          <p:cNvSpPr txBox="1"/>
          <p:nvPr/>
        </p:nvSpPr>
        <p:spPr>
          <a:xfrm>
            <a:off x="2350005" y="2560832"/>
            <a:ext cx="2751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 Replay</a:t>
            </a:r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23A6131D-1F4B-A6C3-BC70-0DAEDDA1BF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9520" y="2474703"/>
            <a:ext cx="643882" cy="603396"/>
          </a:xfrm>
          <a:prstGeom prst="rect">
            <a:avLst/>
          </a:prstGeom>
        </p:spPr>
      </p:pic>
      <p:pic>
        <p:nvPicPr>
          <p:cNvPr id="54" name="图形 53">
            <a:extLst>
              <a:ext uri="{FF2B5EF4-FFF2-40B4-BE49-F238E27FC236}">
                <a16:creationId xmlns:a16="http://schemas.microsoft.com/office/drawing/2014/main" id="{4E1A57B8-4E21-2905-2A8E-999DF5E72FF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096922" y="909216"/>
            <a:ext cx="386896" cy="386896"/>
          </a:xfrm>
          <a:prstGeom prst="rect">
            <a:avLst/>
          </a:prstGeom>
        </p:spPr>
      </p:pic>
      <p:sp>
        <p:nvSpPr>
          <p:cNvPr id="57" name="文本框 56">
            <a:extLst>
              <a:ext uri="{FF2B5EF4-FFF2-40B4-BE49-F238E27FC236}">
                <a16:creationId xmlns:a16="http://schemas.microsoft.com/office/drawing/2014/main" id="{9FDE33B4-5D66-201B-B980-441EC1FED681}"/>
              </a:ext>
            </a:extLst>
          </p:cNvPr>
          <p:cNvSpPr txBox="1"/>
          <p:nvPr/>
        </p:nvSpPr>
        <p:spPr>
          <a:xfrm>
            <a:off x="916807" y="1809386"/>
            <a:ext cx="133599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Long-term </a:t>
            </a:r>
          </a:p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DE9D77D8-68A1-64E1-D375-EB8D1757FBD8}"/>
              </a:ext>
            </a:extLst>
          </p:cNvPr>
          <p:cNvSpPr txBox="1"/>
          <p:nvPr/>
        </p:nvSpPr>
        <p:spPr>
          <a:xfrm>
            <a:off x="3560071" y="1797889"/>
            <a:ext cx="135641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Short-term </a:t>
            </a:r>
          </a:p>
          <a:p>
            <a:pPr algn="ctr"/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Memory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5D3BC8D1-0859-9542-B807-3524B7717544}"/>
              </a:ext>
            </a:extLst>
          </p:cNvPr>
          <p:cNvSpPr txBox="1"/>
          <p:nvPr/>
        </p:nvSpPr>
        <p:spPr>
          <a:xfrm>
            <a:off x="7409908" y="2205516"/>
            <a:ext cx="3199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K</a:t>
            </a:r>
            <a:r>
              <a:rPr lang="zh-CN" altLang="en-US" dirty="0"/>
              <a:t>nowledge </a:t>
            </a:r>
            <a:r>
              <a:rPr lang="en-US" altLang="zh-CN" dirty="0"/>
              <a:t> C</a:t>
            </a:r>
            <a:r>
              <a:rPr lang="zh-CN" altLang="en-US" dirty="0"/>
              <a:t>onsolidation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ED98A795-1438-F63E-8038-069632D6137D}"/>
              </a:ext>
            </a:extLst>
          </p:cNvPr>
          <p:cNvSpPr txBox="1"/>
          <p:nvPr/>
        </p:nvSpPr>
        <p:spPr>
          <a:xfrm>
            <a:off x="7515754" y="240764"/>
            <a:ext cx="25513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kumimoji="1" sz="2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altLang="zh-CN" dirty="0"/>
              <a:t>C</a:t>
            </a:r>
            <a:r>
              <a:rPr lang="zh-CN" altLang="en-US" dirty="0"/>
              <a:t>omplementary </a:t>
            </a:r>
            <a:r>
              <a:rPr lang="en-US" altLang="zh-CN" dirty="0"/>
              <a:t>L</a:t>
            </a:r>
            <a:r>
              <a:rPr lang="zh-CN" altLang="en-US" dirty="0"/>
              <a:t>earning </a:t>
            </a:r>
            <a:r>
              <a:rPr lang="en-US" altLang="zh-CN" dirty="0"/>
              <a:t>S</a:t>
            </a:r>
            <a:r>
              <a:rPr lang="zh-CN" altLang="en-US" dirty="0"/>
              <a:t>ystem</a:t>
            </a:r>
          </a:p>
        </p:txBody>
      </p:sp>
      <p:pic>
        <p:nvPicPr>
          <p:cNvPr id="3" name="图片 2" descr="形状&#10;&#10;描述已自动生成">
            <a:extLst>
              <a:ext uri="{FF2B5EF4-FFF2-40B4-BE49-F238E27FC236}">
                <a16:creationId xmlns:a16="http://schemas.microsoft.com/office/drawing/2014/main" id="{747552D3-5F86-0FFB-2929-55483F1751C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29834" y="214786"/>
            <a:ext cx="840343" cy="657039"/>
          </a:xfrm>
          <a:prstGeom prst="rect">
            <a:avLst/>
          </a:prstGeom>
        </p:spPr>
      </p:pic>
      <p:pic>
        <p:nvPicPr>
          <p:cNvPr id="4" name="图片 3" descr="形状&#10;&#10;描述已自动生成">
            <a:extLst>
              <a:ext uri="{FF2B5EF4-FFF2-40B4-BE49-F238E27FC236}">
                <a16:creationId xmlns:a16="http://schemas.microsoft.com/office/drawing/2014/main" id="{3AA45C74-812D-6AAC-4E52-FC125257FE5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15807" y="230505"/>
            <a:ext cx="840343" cy="657039"/>
          </a:xfrm>
          <a:prstGeom prst="rect">
            <a:avLst/>
          </a:prstGeom>
        </p:spPr>
      </p:pic>
      <p:pic>
        <p:nvPicPr>
          <p:cNvPr id="5" name="图片 4" descr="图示&#10;&#10;描述已自动生成">
            <a:extLst>
              <a:ext uri="{FF2B5EF4-FFF2-40B4-BE49-F238E27FC236}">
                <a16:creationId xmlns:a16="http://schemas.microsoft.com/office/drawing/2014/main" id="{68837005-79F0-41C6-2FED-02F8B68BE3B4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8706" t="19409" r="8087" b="5822"/>
          <a:stretch/>
        </p:blipFill>
        <p:spPr>
          <a:xfrm>
            <a:off x="8220149" y="1324683"/>
            <a:ext cx="1069129" cy="96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222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E29B7DDC-A475-95DB-8D45-5B70D32CCA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169" t="27751" r="24302" b="20742"/>
          <a:stretch/>
        </p:blipFill>
        <p:spPr>
          <a:xfrm>
            <a:off x="1068977" y="1340676"/>
            <a:ext cx="2607013" cy="2263302"/>
          </a:xfrm>
          <a:prstGeom prst="rect">
            <a:avLst/>
          </a:prstGeom>
        </p:spPr>
      </p:pic>
      <p:pic>
        <p:nvPicPr>
          <p:cNvPr id="9" name="图片 8" descr="徽标&#10;&#10;描述已自动生成">
            <a:extLst>
              <a:ext uri="{FF2B5EF4-FFF2-40B4-BE49-F238E27FC236}">
                <a16:creationId xmlns:a16="http://schemas.microsoft.com/office/drawing/2014/main" id="{A6D7F858-D2E9-DD5F-F91C-12D942643D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331" t="27586" r="6059" b="28199"/>
          <a:stretch/>
        </p:blipFill>
        <p:spPr>
          <a:xfrm rot="14312228">
            <a:off x="1611486" y="1716710"/>
            <a:ext cx="233257" cy="117718"/>
          </a:xfrm>
          <a:prstGeom prst="rect">
            <a:avLst/>
          </a:prstGeom>
        </p:spPr>
      </p:pic>
      <p:pic>
        <p:nvPicPr>
          <p:cNvPr id="10" name="图片 9" descr="徽标&#10;&#10;描述已自动生成">
            <a:extLst>
              <a:ext uri="{FF2B5EF4-FFF2-40B4-BE49-F238E27FC236}">
                <a16:creationId xmlns:a16="http://schemas.microsoft.com/office/drawing/2014/main" id="{3027934A-F6D1-CA4A-6CFE-63A47B8C1D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31" t="27586" r="6059" b="28199"/>
          <a:stretch/>
        </p:blipFill>
        <p:spPr>
          <a:xfrm rot="2123934">
            <a:off x="2626726" y="2077387"/>
            <a:ext cx="274264" cy="138414"/>
          </a:xfrm>
          <a:prstGeom prst="rect">
            <a:avLst/>
          </a:prstGeom>
        </p:spPr>
      </p:pic>
      <p:pic>
        <p:nvPicPr>
          <p:cNvPr id="13" name="图片 12" descr="徽标&#10;&#10;描述已自动生成">
            <a:extLst>
              <a:ext uri="{FF2B5EF4-FFF2-40B4-BE49-F238E27FC236}">
                <a16:creationId xmlns:a16="http://schemas.microsoft.com/office/drawing/2014/main" id="{C879F6F7-4229-38D6-D835-EE6BBD5D45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6331" t="27586" r="6059" b="28199"/>
          <a:stretch/>
        </p:blipFill>
        <p:spPr>
          <a:xfrm rot="19249046">
            <a:off x="1617058" y="2214332"/>
            <a:ext cx="261376" cy="13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956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8866F69-3A6C-436B-3C58-F9D32976B6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607" t="28696" r="33579" b="39514"/>
          <a:stretch/>
        </p:blipFill>
        <p:spPr>
          <a:xfrm>
            <a:off x="2513263" y="3761771"/>
            <a:ext cx="1144888" cy="948077"/>
          </a:xfrm>
          <a:prstGeom prst="rect">
            <a:avLst/>
          </a:prstGeom>
        </p:spPr>
      </p:pic>
      <p:pic>
        <p:nvPicPr>
          <p:cNvPr id="9" name="图片 8" descr="徽标&#10;&#10;描述已自动生成">
            <a:extLst>
              <a:ext uri="{FF2B5EF4-FFF2-40B4-BE49-F238E27FC236}">
                <a16:creationId xmlns:a16="http://schemas.microsoft.com/office/drawing/2014/main" id="{A6D7F858-D2E9-DD5F-F91C-12D942643D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331" t="27586" r="6059" b="28199"/>
          <a:stretch/>
        </p:blipFill>
        <p:spPr>
          <a:xfrm rot="12605517">
            <a:off x="2852889" y="4296456"/>
            <a:ext cx="122795" cy="61971"/>
          </a:xfrm>
          <a:prstGeom prst="rect">
            <a:avLst/>
          </a:prstGeom>
        </p:spPr>
      </p:pic>
      <p:pic>
        <p:nvPicPr>
          <p:cNvPr id="10" name="图片 9" descr="徽标&#10;&#10;描述已自动生成">
            <a:extLst>
              <a:ext uri="{FF2B5EF4-FFF2-40B4-BE49-F238E27FC236}">
                <a16:creationId xmlns:a16="http://schemas.microsoft.com/office/drawing/2014/main" id="{3027934A-F6D1-CA4A-6CFE-63A47B8C1D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31" t="27586" r="6059" b="28199"/>
          <a:stretch/>
        </p:blipFill>
        <p:spPr>
          <a:xfrm rot="1468192">
            <a:off x="3122202" y="3954399"/>
            <a:ext cx="130015" cy="65615"/>
          </a:xfrm>
          <a:prstGeom prst="rect">
            <a:avLst/>
          </a:prstGeom>
        </p:spPr>
      </p:pic>
      <p:pic>
        <p:nvPicPr>
          <p:cNvPr id="13" name="图片 12" descr="徽标&#10;&#10;描述已自动生成">
            <a:extLst>
              <a:ext uri="{FF2B5EF4-FFF2-40B4-BE49-F238E27FC236}">
                <a16:creationId xmlns:a16="http://schemas.microsoft.com/office/drawing/2014/main" id="{C879F6F7-4229-38D6-D835-EE6BBD5D45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6331" t="27586" r="6059" b="28199"/>
          <a:stretch/>
        </p:blipFill>
        <p:spPr>
          <a:xfrm rot="12838792">
            <a:off x="2627314" y="4010526"/>
            <a:ext cx="132629" cy="6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0149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DA3B7386-587C-B38E-7C9E-DB9FD261DE10}"/>
              </a:ext>
            </a:extLst>
          </p:cNvPr>
          <p:cNvGrpSpPr/>
          <p:nvPr/>
        </p:nvGrpSpPr>
        <p:grpSpPr>
          <a:xfrm>
            <a:off x="1865299" y="2056760"/>
            <a:ext cx="2329254" cy="2333065"/>
            <a:chOff x="1865299" y="2056760"/>
            <a:chExt cx="2329254" cy="2333065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9B33D632-FDB7-D719-D4C4-B6E4B23111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751" t="23989" r="22465" b="22917"/>
            <a:stretch/>
          </p:blipFill>
          <p:spPr>
            <a:xfrm>
              <a:off x="1865299" y="2056760"/>
              <a:ext cx="2329254" cy="2333065"/>
            </a:xfrm>
            <a:prstGeom prst="rect">
              <a:avLst/>
            </a:prstGeom>
          </p:spPr>
        </p:pic>
        <p:pic>
          <p:nvPicPr>
            <p:cNvPr id="9" name="图片 8" descr="徽标&#10;&#10;描述已自动生成">
              <a:extLst>
                <a:ext uri="{FF2B5EF4-FFF2-40B4-BE49-F238E27FC236}">
                  <a16:creationId xmlns:a16="http://schemas.microsoft.com/office/drawing/2014/main" id="{A6D7F858-D2E9-DD5F-F91C-12D942643D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800775">
              <a:off x="3878845" y="2962554"/>
              <a:ext cx="233257" cy="117718"/>
            </a:xfrm>
            <a:prstGeom prst="rect">
              <a:avLst/>
            </a:prstGeom>
          </p:spPr>
        </p:pic>
        <p:pic>
          <p:nvPicPr>
            <p:cNvPr id="10" name="图片 9" descr="徽标&#10;&#10;描述已自动生成">
              <a:extLst>
                <a:ext uri="{FF2B5EF4-FFF2-40B4-BE49-F238E27FC236}">
                  <a16:creationId xmlns:a16="http://schemas.microsoft.com/office/drawing/2014/main" id="{3027934A-F6D1-CA4A-6CFE-63A47B8C1D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331" t="27586" r="6059" b="28199"/>
            <a:stretch/>
          </p:blipFill>
          <p:spPr>
            <a:xfrm rot="6120829">
              <a:off x="3569943" y="3558197"/>
              <a:ext cx="274264" cy="138414"/>
            </a:xfrm>
            <a:prstGeom prst="rect">
              <a:avLst/>
            </a:prstGeom>
          </p:spPr>
        </p:pic>
        <p:pic>
          <p:nvPicPr>
            <p:cNvPr id="13" name="图片 12" descr="徽标&#10;&#10;描述已自动生成">
              <a:extLst>
                <a:ext uri="{FF2B5EF4-FFF2-40B4-BE49-F238E27FC236}">
                  <a16:creationId xmlns:a16="http://schemas.microsoft.com/office/drawing/2014/main" id="{C879F6F7-4229-38D6-D835-EE6BBD5D45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schemeClr val="accent6">
                  <a:shade val="45000"/>
                  <a:satMod val="135000"/>
                </a:schemeClr>
                <a:prstClr val="white"/>
              </a:duotone>
            </a:blip>
            <a:srcRect l="6331" t="27586" r="6059" b="28199"/>
            <a:stretch/>
          </p:blipFill>
          <p:spPr>
            <a:xfrm rot="16885328">
              <a:off x="3104343" y="2463055"/>
              <a:ext cx="261376" cy="1319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4180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3BAEF2B-222C-3460-FA85-83D62E62FD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78" t="38809" r="16293" b="45169"/>
          <a:stretch/>
        </p:blipFill>
        <p:spPr>
          <a:xfrm>
            <a:off x="2754085" y="4123762"/>
            <a:ext cx="3813149" cy="704051"/>
          </a:xfrm>
          <a:prstGeom prst="rect">
            <a:avLst/>
          </a:prstGeom>
        </p:spPr>
      </p:pic>
      <p:pic>
        <p:nvPicPr>
          <p:cNvPr id="9" name="图片 8" descr="徽标&#10;&#10;描述已自动生成">
            <a:extLst>
              <a:ext uri="{FF2B5EF4-FFF2-40B4-BE49-F238E27FC236}">
                <a16:creationId xmlns:a16="http://schemas.microsoft.com/office/drawing/2014/main" id="{A6D7F858-D2E9-DD5F-F91C-12D942643D8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</a:blip>
          <a:srcRect l="6331" t="27586" r="6059" b="28199"/>
          <a:stretch/>
        </p:blipFill>
        <p:spPr>
          <a:xfrm rot="20837324">
            <a:off x="5815800" y="4289908"/>
            <a:ext cx="233257" cy="117718"/>
          </a:xfrm>
          <a:prstGeom prst="rect">
            <a:avLst/>
          </a:prstGeom>
        </p:spPr>
      </p:pic>
      <p:pic>
        <p:nvPicPr>
          <p:cNvPr id="10" name="图片 9" descr="徽标&#10;&#10;描述已自动生成">
            <a:extLst>
              <a:ext uri="{FF2B5EF4-FFF2-40B4-BE49-F238E27FC236}">
                <a16:creationId xmlns:a16="http://schemas.microsoft.com/office/drawing/2014/main" id="{3027934A-F6D1-CA4A-6CFE-63A47B8C1D5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31" t="27586" r="6059" b="28199"/>
          <a:stretch/>
        </p:blipFill>
        <p:spPr>
          <a:xfrm rot="21116069">
            <a:off x="5759675" y="4568059"/>
            <a:ext cx="244795" cy="123542"/>
          </a:xfrm>
          <a:prstGeom prst="rect">
            <a:avLst/>
          </a:prstGeom>
        </p:spPr>
      </p:pic>
      <p:pic>
        <p:nvPicPr>
          <p:cNvPr id="13" name="图片 12" descr="徽标&#10;&#10;描述已自动生成">
            <a:extLst>
              <a:ext uri="{FF2B5EF4-FFF2-40B4-BE49-F238E27FC236}">
                <a16:creationId xmlns:a16="http://schemas.microsoft.com/office/drawing/2014/main" id="{C879F6F7-4229-38D6-D835-EE6BBD5D45C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rcRect l="6331" t="27586" r="6059" b="28199"/>
          <a:stretch/>
        </p:blipFill>
        <p:spPr>
          <a:xfrm rot="20918214">
            <a:off x="4982758" y="4419587"/>
            <a:ext cx="261376" cy="13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217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1759</TotalTime>
  <Words>224</Words>
  <Application>Microsoft Macintosh PowerPoint</Application>
  <PresentationFormat>宽屏</PresentationFormat>
  <Paragraphs>98</Paragraphs>
  <Slides>16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等线</vt:lpstr>
      <vt:lpstr>等线 Light</vt:lpstr>
      <vt:lpstr>Arial</vt:lpstr>
      <vt:lpstr>Cambria Math</vt:lpstr>
      <vt:lpstr>Helvetica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Zirui Li</dc:creator>
  <cp:lastModifiedBy>Zirui Li</cp:lastModifiedBy>
  <cp:revision>1</cp:revision>
  <dcterms:created xsi:type="dcterms:W3CDTF">2024-07-29T05:01:27Z</dcterms:created>
  <dcterms:modified xsi:type="dcterms:W3CDTF">2025-04-19T08:15:21Z</dcterms:modified>
</cp:coreProperties>
</file>

<file path=docProps/thumbnail.jpeg>
</file>